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5544800" cy="10058400"/>
  <p:notesSz cx="9236075" cy="1472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4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6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2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0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7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7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2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2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6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823FA-6A1C-45AF-A039-34DF062F59B7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8BD8F-213C-42CE-80D5-F2E4104DD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1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E89D6D-3E85-48C8-9A77-3CAE51145400}"/>
              </a:ext>
            </a:extLst>
          </p:cNvPr>
          <p:cNvSpPr txBox="1"/>
          <p:nvPr/>
        </p:nvSpPr>
        <p:spPr>
          <a:xfrm>
            <a:off x="171450" y="114300"/>
            <a:ext cx="7924800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Names: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Team Element: </a:t>
            </a:r>
          </a:p>
          <a:p>
            <a:endParaRPr lang="en-US" sz="1600" dirty="0"/>
          </a:p>
          <a:p>
            <a:r>
              <a:rPr lang="en-US" sz="1600" dirty="0"/>
              <a:t>Map Room 1535!  Your map </a:t>
            </a:r>
          </a:p>
          <a:p>
            <a:r>
              <a:rPr lang="en-US" sz="1600" dirty="0"/>
              <a:t>must include the following:</a:t>
            </a:r>
          </a:p>
          <a:p>
            <a:endParaRPr lang="en-US" sz="1600" dirty="0"/>
          </a:p>
          <a:p>
            <a:r>
              <a:rPr lang="en-US" sz="1600" dirty="0"/>
              <a:t>□ Student lab benches</a:t>
            </a:r>
          </a:p>
          <a:p>
            <a:r>
              <a:rPr lang="en-US" sz="1600" dirty="0"/>
              <a:t>□ Teacher demo bench</a:t>
            </a:r>
          </a:p>
          <a:p>
            <a:r>
              <a:rPr lang="en-US" sz="1600" dirty="0"/>
              <a:t>□ Teacher desk</a:t>
            </a:r>
          </a:p>
          <a:p>
            <a:r>
              <a:rPr lang="en-US" sz="1600" dirty="0"/>
              <a:t>□ Fume hood</a:t>
            </a:r>
          </a:p>
          <a:p>
            <a:r>
              <a:rPr lang="en-US" sz="1600" dirty="0"/>
              <a:t>□ First aid kit</a:t>
            </a:r>
          </a:p>
          <a:p>
            <a:r>
              <a:rPr lang="en-US" sz="1600" dirty="0"/>
              <a:t>□ Chemical spill kit</a:t>
            </a:r>
          </a:p>
          <a:p>
            <a:r>
              <a:rPr lang="en-US" sz="1600" dirty="0"/>
              <a:t>□ Emergency blanket</a:t>
            </a:r>
          </a:p>
          <a:p>
            <a:r>
              <a:rPr lang="en-US" sz="1600" dirty="0"/>
              <a:t>□ Eye wash stations </a:t>
            </a:r>
          </a:p>
          <a:p>
            <a:r>
              <a:rPr lang="en-US" sz="1600" dirty="0"/>
              <a:t>□ Safety shower</a:t>
            </a:r>
          </a:p>
          <a:p>
            <a:r>
              <a:rPr lang="en-US" sz="1600" dirty="0"/>
              <a:t>□ Fire alarm box</a:t>
            </a:r>
          </a:p>
          <a:p>
            <a:r>
              <a:rPr lang="en-US" sz="1600" dirty="0"/>
              <a:t>□ Emergency gas shutoff</a:t>
            </a:r>
          </a:p>
          <a:p>
            <a:r>
              <a:rPr lang="en-US" sz="1600" dirty="0"/>
              <a:t>□ Fire extinguisher</a:t>
            </a:r>
          </a:p>
          <a:p>
            <a:r>
              <a:rPr lang="en-US" sz="1600" dirty="0"/>
              <a:t>□ Light switches</a:t>
            </a:r>
          </a:p>
          <a:p>
            <a:r>
              <a:rPr lang="en-US" sz="1600" dirty="0"/>
              <a:t>□ Exit Doors </a:t>
            </a:r>
          </a:p>
          <a:p>
            <a:r>
              <a:rPr lang="en-US" sz="1600" dirty="0"/>
              <a:t>□ Windows </a:t>
            </a:r>
          </a:p>
          <a:p>
            <a:r>
              <a:rPr lang="en-US" sz="1600" dirty="0"/>
              <a:t>□ White boards</a:t>
            </a:r>
          </a:p>
          <a:p>
            <a:r>
              <a:rPr lang="en-US" sz="1600" dirty="0"/>
              <a:t>□ Bathroom sign-out</a:t>
            </a:r>
          </a:p>
          <a:p>
            <a:r>
              <a:rPr lang="en-US" sz="1600" dirty="0"/>
              <a:t>□ Lab aprons</a:t>
            </a:r>
          </a:p>
          <a:p>
            <a:r>
              <a:rPr lang="en-US" sz="1600" dirty="0"/>
              <a:t>□ Lab goggles</a:t>
            </a:r>
          </a:p>
          <a:p>
            <a:r>
              <a:rPr lang="en-US" sz="1600" dirty="0"/>
              <a:t>□ Cleaning wipes</a:t>
            </a:r>
          </a:p>
          <a:p>
            <a:r>
              <a:rPr lang="en-US" sz="1600" dirty="0"/>
              <a:t>□ Backpack cabinets</a:t>
            </a:r>
          </a:p>
          <a:p>
            <a:r>
              <a:rPr lang="en-US" sz="1600" dirty="0"/>
              <a:t>□ Chromebook cart</a:t>
            </a:r>
          </a:p>
          <a:p>
            <a:r>
              <a:rPr lang="en-US" sz="1600" dirty="0"/>
              <a:t>□ Work turn-in box</a:t>
            </a:r>
          </a:p>
          <a:p>
            <a:r>
              <a:rPr lang="en-US" sz="1600" dirty="0"/>
              <a:t>□ Questions and Ideas box</a:t>
            </a:r>
          </a:p>
          <a:p>
            <a:r>
              <a:rPr lang="en-US" sz="1600" dirty="0"/>
              <a:t>□ Art supplies</a:t>
            </a:r>
          </a:p>
          <a:p>
            <a:r>
              <a:rPr lang="en-US" sz="1600" dirty="0"/>
              <a:t>□ Textbooks</a:t>
            </a:r>
          </a:p>
          <a:p>
            <a:r>
              <a:rPr lang="en-US" sz="1600" dirty="0"/>
              <a:t>□ Molecular modeling kits</a:t>
            </a:r>
          </a:p>
          <a:p>
            <a:r>
              <a:rPr lang="en-US" sz="1600" dirty="0"/>
              <a:t>□ Calculators</a:t>
            </a:r>
          </a:p>
          <a:p>
            <a:r>
              <a:rPr lang="en-US" sz="1600" dirty="0"/>
              <a:t>□ Meter sticks</a:t>
            </a:r>
          </a:p>
          <a:p>
            <a:r>
              <a:rPr lang="en-US" sz="1600" dirty="0"/>
              <a:t>□ Garbage cans</a:t>
            </a:r>
          </a:p>
          <a:p>
            <a:r>
              <a:rPr lang="en-US" sz="1600" dirty="0"/>
              <a:t>□ Recycle bins </a:t>
            </a:r>
          </a:p>
          <a:p>
            <a:r>
              <a:rPr lang="en-US" sz="1600" dirty="0"/>
              <a:t>□ Dimensions (in meters to nearest cm) of the perimeter of the room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098B46-F91F-4B4C-9913-5CE769BBF2F5}"/>
              </a:ext>
            </a:extLst>
          </p:cNvPr>
          <p:cNvSpPr>
            <a:spLocks noChangeAspect="1"/>
          </p:cNvSpPr>
          <p:nvPr/>
        </p:nvSpPr>
        <p:spPr>
          <a:xfrm>
            <a:off x="3200400" y="207703"/>
            <a:ext cx="12172950" cy="92150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52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132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Swart</dc:creator>
  <cp:lastModifiedBy>David Swart</cp:lastModifiedBy>
  <cp:revision>4</cp:revision>
  <cp:lastPrinted>2019-08-23T20:10:55Z</cp:lastPrinted>
  <dcterms:created xsi:type="dcterms:W3CDTF">2019-08-23T19:36:35Z</dcterms:created>
  <dcterms:modified xsi:type="dcterms:W3CDTF">2019-08-23T20:26:22Z</dcterms:modified>
</cp:coreProperties>
</file>