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2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6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3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0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35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6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8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0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4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6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0032A-BAEF-47C2-AC08-672E21BC387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5F576-CC5B-4828-9B94-A8C73A4CF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835660-5126-4CA1-8D5F-D26A1D59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Entry Task: Average Atomic Mass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AEB9B1-54EB-4A39-AE11-75B2D5BF8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Calculate the </a:t>
            </a:r>
            <a:r>
              <a:rPr lang="en-US" b="1" dirty="0"/>
              <a:t>average atomic mass</a:t>
            </a:r>
            <a:r>
              <a:rPr lang="en-US" dirty="0"/>
              <a:t> of the element calcium (Ca) using the isotope relative abundance data below: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calcium-40	96.94%</a:t>
            </a:r>
          </a:p>
          <a:p>
            <a:pPr marL="0" indent="0">
              <a:buNone/>
            </a:pPr>
            <a:r>
              <a:rPr lang="en-US" dirty="0"/>
              <a:t>calcium-42	0.647%</a:t>
            </a:r>
          </a:p>
          <a:p>
            <a:pPr marL="0" indent="0">
              <a:buNone/>
            </a:pPr>
            <a:r>
              <a:rPr lang="en-US" dirty="0"/>
              <a:t>calcium-43	0.135%</a:t>
            </a:r>
          </a:p>
          <a:p>
            <a:pPr marL="0" indent="0">
              <a:buNone/>
            </a:pPr>
            <a:r>
              <a:rPr lang="en-US" dirty="0"/>
              <a:t>calcium-44	2.09%</a:t>
            </a:r>
          </a:p>
          <a:p>
            <a:pPr marL="0" indent="0">
              <a:buNone/>
            </a:pPr>
            <a:r>
              <a:rPr lang="en-US" dirty="0"/>
              <a:t>calcium-46	0.004%</a:t>
            </a:r>
          </a:p>
        </p:txBody>
      </p:sp>
    </p:spTree>
    <p:extLst>
      <p:ext uri="{BB962C8B-B14F-4D97-AF65-F5344CB8AC3E}">
        <p14:creationId xmlns:p14="http://schemas.microsoft.com/office/powerpoint/2010/main" val="354286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27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Entry Task: Average Atomic Mass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Average Atomic Mass</dc:title>
  <dc:creator>David Swart</dc:creator>
  <cp:lastModifiedBy>David Swart</cp:lastModifiedBy>
  <cp:revision>1</cp:revision>
  <dcterms:created xsi:type="dcterms:W3CDTF">2019-09-30T15:36:16Z</dcterms:created>
  <dcterms:modified xsi:type="dcterms:W3CDTF">2019-09-30T15:41:19Z</dcterms:modified>
</cp:coreProperties>
</file>