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1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0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2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3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1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9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8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9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61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8F22-7886-480B-91FB-8F2151ED63F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EAD8-AE68-41ED-90F3-85E7B18A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0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DE1D56-AE6E-4898-B080-94276BA34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Entry Task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06FB97-D52E-495E-931A-46E71E431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1825624"/>
            <a:ext cx="8521148" cy="46672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In your lab notebook, draw a network diagram showing how epinephrine (adrenaline) affects pulse and respiration rate.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600" dirty="0"/>
              <a:t>Network words:</a:t>
            </a:r>
          </a:p>
          <a:p>
            <a:pPr marL="0" indent="0">
              <a:buNone/>
            </a:pPr>
            <a:r>
              <a:rPr lang="en-US" sz="3600" dirty="0"/>
              <a:t>Exercise		Heart	Oxygen	Kidney</a:t>
            </a:r>
          </a:p>
          <a:p>
            <a:pPr marL="0" indent="0">
              <a:buNone/>
            </a:pPr>
            <a:r>
              <a:rPr lang="en-US" sz="3600" dirty="0"/>
              <a:t>Pulse	Adrenaline</a:t>
            </a:r>
          </a:p>
          <a:p>
            <a:pPr marL="0" indent="0">
              <a:buNone/>
            </a:pPr>
            <a:r>
              <a:rPr lang="en-US" sz="3600" dirty="0"/>
              <a:t>Respiration Rate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0140-D809-4128-98A8-3F9577152884}"/>
              </a:ext>
            </a:extLst>
          </p:cNvPr>
          <p:cNvGrpSpPr/>
          <p:nvPr/>
        </p:nvGrpSpPr>
        <p:grpSpPr>
          <a:xfrm>
            <a:off x="5035826" y="391630"/>
            <a:ext cx="3267490" cy="1021867"/>
            <a:chOff x="2213113" y="4452729"/>
            <a:chExt cx="5626377" cy="172423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5C09103-47E0-4B13-A560-214A87CD2CEA}"/>
                </a:ext>
              </a:extLst>
            </p:cNvPr>
            <p:cNvSpPr/>
            <p:nvPr/>
          </p:nvSpPr>
          <p:spPr>
            <a:xfrm>
              <a:off x="2213113" y="4452730"/>
              <a:ext cx="1868557" cy="172423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BED9E1B-C6D5-4EE9-BCFF-262F8670C1D3}"/>
                </a:ext>
              </a:extLst>
            </p:cNvPr>
            <p:cNvSpPr/>
            <p:nvPr/>
          </p:nvSpPr>
          <p:spPr>
            <a:xfrm>
              <a:off x="5970933" y="4452729"/>
              <a:ext cx="1868557" cy="172423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47BB027-00EE-477C-969C-1D53B3ECB8B2}"/>
                </a:ext>
              </a:extLst>
            </p:cNvPr>
            <p:cNvCxnSpPr>
              <a:cxnSpLocks/>
              <a:stCxn id="6" idx="6"/>
              <a:endCxn id="7" idx="2"/>
            </p:cNvCxnSpPr>
            <p:nvPr/>
          </p:nvCxnSpPr>
          <p:spPr>
            <a:xfrm flipV="1">
              <a:off x="4081670" y="5314846"/>
              <a:ext cx="1889263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3011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27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Entry Task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</dc:title>
  <dc:creator>David Swart</dc:creator>
  <cp:lastModifiedBy>David Swart</cp:lastModifiedBy>
  <cp:revision>3</cp:revision>
  <dcterms:created xsi:type="dcterms:W3CDTF">2019-09-10T20:23:14Z</dcterms:created>
  <dcterms:modified xsi:type="dcterms:W3CDTF">2019-09-10T21:46:20Z</dcterms:modified>
</cp:coreProperties>
</file>