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469444ef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469444efb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Europium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0526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Eu</a:t>
            </a:r>
            <a:endParaRPr sz="7200"/>
          </a:p>
        </p:txBody>
      </p:sp>
      <p:pic>
        <p:nvPicPr>
          <p:cNvPr id="56" name="Google Shape;56;p13" descr="Image result for Europium elemen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0000" y="2349500"/>
            <a:ext cx="2794000" cy="2794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90975" y="3335625"/>
            <a:ext cx="2953800" cy="14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" name="Google Shape;58;p13" descr="Related imag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349500"/>
            <a:ext cx="2571750" cy="279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0" y="394650"/>
            <a:ext cx="8520600" cy="47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❏"/>
            </a:pPr>
            <a:r>
              <a:rPr lang="en">
                <a:solidFill>
                  <a:srgbClr val="000000"/>
                </a:solidFill>
                <a:highlight>
                  <a:srgbClr val="FFFFFF"/>
                </a:highlight>
              </a:rPr>
              <a:t>A soft, silvery metal that tarnishes quickly and reacts with water.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❏"/>
            </a:pPr>
            <a:r>
              <a:rPr lang="en">
                <a:solidFill>
                  <a:srgbClr val="000000"/>
                </a:solidFill>
                <a:highlight>
                  <a:srgbClr val="FFFFFF"/>
                </a:highlight>
              </a:rPr>
              <a:t> The element europium was named after the continent of Europe.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❏"/>
            </a:pPr>
            <a:r>
              <a:rPr lang="en">
                <a:solidFill>
                  <a:srgbClr val="000000"/>
                </a:solidFill>
                <a:highlight>
                  <a:srgbClr val="FFFFFF"/>
                </a:highlight>
              </a:rPr>
              <a:t>Europium was discovered by Eugène-Anatole Demarçay, a French chemist, in 1896. He was able to obtain pure europium in 1901.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❏"/>
            </a:pPr>
            <a:r>
              <a:rPr lang="en">
                <a:solidFill>
                  <a:srgbClr val="000000"/>
                </a:solidFill>
              </a:rPr>
              <a:t>Europium is used in the printing of euro banknotes. It glows red under UV light, and forgeries can be detected by the lack of this red glow. Low-energy light bulbs contain a small amount of europium to give a more natural light, by balancing the blue (cold) light with a little red (warm) light.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❏"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</a:rPr>
              <a:t>Today, europium is primarily obtained through an ion exchange process from monazite sand ((Ce, La, Th, Nd, Y)PO</a:t>
            </a:r>
            <a:r>
              <a:rPr lang="en" baseline="-25000">
                <a:solidFill>
                  <a:schemeClr val="dk1"/>
                </a:solidFill>
                <a:highlight>
                  <a:srgbClr val="FFFFFF"/>
                </a:highlight>
              </a:rPr>
              <a:t>4</a:t>
            </a:r>
            <a:r>
              <a:rPr lang="en">
                <a:solidFill>
                  <a:schemeClr val="dk1"/>
                </a:solidFill>
                <a:highlight>
                  <a:srgbClr val="FFFFFF"/>
                </a:highlight>
              </a:rPr>
              <a:t>), a material rich in rare earth elements.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</Words>
  <Application>Microsoft Office PowerPoint</Application>
  <PresentationFormat>On-screen Show (16:9)</PresentationFormat>
  <Paragraphs>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Europium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Europium</dc:title>
  <cp:lastModifiedBy>David Swart</cp:lastModifiedBy>
  <cp:revision>1</cp:revision>
  <dcterms:modified xsi:type="dcterms:W3CDTF">2018-11-01T15:01:03Z</dcterms:modified>
</cp:coreProperties>
</file>