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Roboto" panose="020B060402020202020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51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43d147100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43d147100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43d147100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43d147100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3d147100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3d147100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43d147100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43d147100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C002"/>
            </a:gs>
            <a:gs pos="100000">
              <a:srgbClr val="795B04"/>
            </a:gs>
          </a:gsLst>
          <a:path path="circle">
            <a:fillToRect l="50000" t="50000" r="50000" b="50000"/>
          </a:path>
          <a:tileRect/>
        </a:gra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a:noFill/>
        </p:spPr>
        <p:txBody>
          <a:bodyPr spcFirstLastPara="1" wrap="square" lIns="91425" tIns="91425" rIns="91425" bIns="91425" anchor="b" anchorCtr="0">
            <a:noAutofit/>
          </a:bodyPr>
          <a:lstStyle/>
          <a:p>
            <a:pPr marL="0" lvl="0" indent="0" algn="l" rtl="0">
              <a:spcBef>
                <a:spcPts val="0"/>
              </a:spcBef>
              <a:spcAft>
                <a:spcPts val="0"/>
              </a:spcAft>
              <a:buNone/>
            </a:pPr>
            <a:endParaRPr/>
          </a:p>
          <a:p>
            <a:pPr marL="2286000" lvl="0" indent="0" algn="l" rtl="0">
              <a:spcBef>
                <a:spcPts val="0"/>
              </a:spcBef>
              <a:spcAft>
                <a:spcPts val="0"/>
              </a:spcAft>
              <a:buNone/>
            </a:pPr>
            <a:r>
              <a:rPr lang="en"/>
              <a:t>  Strontium </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87.62</a:t>
            </a:r>
            <a:endParaRPr/>
          </a:p>
        </p:txBody>
      </p:sp>
      <p:sp>
        <p:nvSpPr>
          <p:cNvPr id="56" name="Google Shape;56;p13"/>
          <p:cNvSpPr txBox="1"/>
          <p:nvPr/>
        </p:nvSpPr>
        <p:spPr>
          <a:xfrm>
            <a:off x="7726975" y="363350"/>
            <a:ext cx="1105200" cy="7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t>38</a:t>
            </a:r>
            <a:endParaRPr sz="3600" b="1"/>
          </a:p>
        </p:txBody>
      </p:sp>
      <p:sp>
        <p:nvSpPr>
          <p:cNvPr id="57" name="Google Shape;57;p13"/>
          <p:cNvSpPr txBox="1"/>
          <p:nvPr/>
        </p:nvSpPr>
        <p:spPr>
          <a:xfrm>
            <a:off x="4033050" y="2676600"/>
            <a:ext cx="6976200" cy="81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p>
          <a:p>
            <a:pPr marL="0" lvl="0" indent="0" algn="l" rtl="0">
              <a:spcBef>
                <a:spcPts val="0"/>
              </a:spcBef>
              <a:spcAft>
                <a:spcPts val="0"/>
              </a:spcAft>
              <a:buNone/>
            </a:pPr>
            <a:endParaRPr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did it get its name from ?</a:t>
            </a:r>
            <a:endParaRPr/>
          </a:p>
        </p:txBody>
      </p:sp>
      <p:sp>
        <p:nvSpPr>
          <p:cNvPr id="63" name="Google Shape;63;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got the name strontium after the mineral it was produced after.</a:t>
            </a:r>
            <a:endParaRPr/>
          </a:p>
          <a:p>
            <a:pPr marL="0" lvl="0" indent="0" algn="l" rtl="0">
              <a:spcBef>
                <a:spcPts val="1600"/>
              </a:spcBef>
              <a:spcAft>
                <a:spcPts val="1600"/>
              </a:spcAft>
              <a:buNone/>
            </a:pPr>
            <a:r>
              <a:rPr lang="en"/>
              <a:t>It was first isolated in 1808 by Sir Humphry Davy working in london using electrolysis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2B2B2B"/>
                </a:solidFill>
                <a:highlight>
                  <a:srgbClr val="FFFFFF"/>
                </a:highlight>
              </a:rPr>
              <a:t>how, where, and by whom your element was discovered</a:t>
            </a:r>
            <a:endParaRPr sz="2400"/>
          </a:p>
        </p:txBody>
      </p:sp>
      <p:sp>
        <p:nvSpPr>
          <p:cNvPr id="69" name="Google Shape;69;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mineral sample from a lead mine near Strontian, scotland. Thats how it was found. </a:t>
            </a:r>
            <a:endParaRPr/>
          </a:p>
          <a:p>
            <a:pPr marL="0" lvl="0" indent="0" algn="l" rtl="0">
              <a:spcBef>
                <a:spcPts val="1600"/>
              </a:spcBef>
              <a:spcAft>
                <a:spcPts val="0"/>
              </a:spcAft>
              <a:buClr>
                <a:schemeClr val="dk1"/>
              </a:buClr>
              <a:buSzPts val="1100"/>
              <a:buFont typeface="Arial"/>
              <a:buNone/>
            </a:pPr>
            <a:r>
              <a:rPr lang="en"/>
              <a:t>It was found in 1808 by Sir Humphry Davy working in london using electrolysis </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Uses for strontium </a:t>
            </a:r>
            <a:endParaRPr/>
          </a:p>
        </p:txBody>
      </p:sp>
      <p:sp>
        <p:nvSpPr>
          <p:cNvPr id="75" name="Google Shape;7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152400" marR="152400" lvl="0" indent="0" algn="l" rtl="0">
              <a:spcBef>
                <a:spcPts val="0"/>
              </a:spcBef>
              <a:spcAft>
                <a:spcPts val="0"/>
              </a:spcAft>
              <a:buClr>
                <a:schemeClr val="dk1"/>
              </a:buClr>
              <a:buSzPts val="1100"/>
              <a:buFont typeface="Arial"/>
              <a:buNone/>
            </a:pPr>
            <a:r>
              <a:rPr lang="en">
                <a:solidFill>
                  <a:srgbClr val="222222"/>
                </a:solidFill>
                <a:latin typeface="Roboto"/>
                <a:ea typeface="Roboto"/>
                <a:cs typeface="Roboto"/>
                <a:sym typeface="Roboto"/>
              </a:rPr>
              <a:t>It alludes to the presence of strontium in nuclear fallout. A soft, silvery metal that burns in air and reacts with water. Strontium is best known for the brilliant reds its salts give to fireworks and flares. It is also used in producing ferrite magnets and refining zinc.</a:t>
            </a:r>
            <a:endParaRPr>
              <a:solidFill>
                <a:srgbClr val="222222"/>
              </a:solidFill>
              <a:latin typeface="Roboto"/>
              <a:ea typeface="Roboto"/>
              <a:cs typeface="Roboto"/>
              <a:sym typeface="Roboto"/>
            </a:endParaRPr>
          </a:p>
          <a:p>
            <a:pPr marL="0" lvl="0" indent="0" algn="l"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D2E9"/>
            </a:gs>
            <a:gs pos="100000">
              <a:srgbClr val="045962"/>
            </a:gs>
          </a:gsLst>
          <a:path path="circle">
            <a:fillToRect l="50000" t="50000" r="50000" b="50000"/>
          </a:path>
          <a:tileRect/>
        </a:gradFill>
        <a:effectLst/>
      </p:bgPr>
    </p:bg>
    <p:spTree>
      <p:nvGrpSpPr>
        <p:cNvPr id="1" name="Shape 79"/>
        <p:cNvGrpSpPr/>
        <p:nvPr/>
      </p:nvGrpSpPr>
      <p:grpSpPr>
        <a:xfrm>
          <a:off x="0" y="0"/>
          <a:ext cx="0" cy="0"/>
          <a:chOff x="0" y="0"/>
          <a:chExt cx="0" cy="0"/>
        </a:xfrm>
      </p:grpSpPr>
      <p:sp>
        <p:nvSpPr>
          <p:cNvPr id="80" name="Google Shape;80;p17"/>
          <p:cNvSpPr txBox="1">
            <a:spLocks noGrp="1"/>
          </p:cNvSpPr>
          <p:nvPr>
            <p:ph type="ctrTitle"/>
          </p:nvPr>
        </p:nvSpPr>
        <p:spPr>
          <a:xfrm>
            <a:off x="311700" y="387550"/>
            <a:ext cx="8520600" cy="726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t>How is strontium mined or obtained </a:t>
            </a:r>
            <a:endParaRPr sz="2400"/>
          </a:p>
        </p:txBody>
      </p:sp>
      <p:sp>
        <p:nvSpPr>
          <p:cNvPr id="81" name="Google Shape;81;p17"/>
          <p:cNvSpPr txBox="1">
            <a:spLocks noGrp="1"/>
          </p:cNvSpPr>
          <p:nvPr>
            <p:ph type="subTitle" idx="1"/>
          </p:nvPr>
        </p:nvSpPr>
        <p:spPr>
          <a:xfrm>
            <a:off x="311700" y="1271675"/>
            <a:ext cx="8520600" cy="35124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400" b="1"/>
              <a:t>You can obtain strontium by mining celestite </a:t>
            </a:r>
            <a:endParaRPr sz="2400" b="1"/>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152</Words>
  <Application>Microsoft Office PowerPoint</Application>
  <PresentationFormat>On-screen Show (16:9)</PresentationFormat>
  <Paragraphs>14</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Roboto</vt:lpstr>
      <vt:lpstr>Arial</vt:lpstr>
      <vt:lpstr>Simple Light</vt:lpstr>
      <vt:lpstr>   Strontium </vt:lpstr>
      <vt:lpstr>Where did it get its name from ?</vt:lpstr>
      <vt:lpstr>how, where, and by whom your element was discovered</vt:lpstr>
      <vt:lpstr>Uses for strontium </vt:lpstr>
      <vt:lpstr>How is strontium mined or obtained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Strontium </dc:title>
  <cp:lastModifiedBy>David Swart</cp:lastModifiedBy>
  <cp:revision>1</cp:revision>
  <dcterms:modified xsi:type="dcterms:W3CDTF">2018-11-09T18:23:17Z</dcterms:modified>
</cp:coreProperties>
</file>