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0a28da4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0a28da4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6959bf8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6959bf8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6959bf84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6959bf84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science.com/40485-facts-about-lawrencium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Lawrencium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96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Symbol, Description, how to obtain and Use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Lr is the symbol for Lawrencium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Lawrencium is artificially made, and made in small portions.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only use for Lawrencium is for research.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 of The Name and How It Was Found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Lawrencium is named after </a:t>
            </a:r>
            <a:r>
              <a:rPr lang="en" dirty="0">
                <a:solidFill>
                  <a:srgbClr val="5B5B5B"/>
                </a:solidFill>
                <a:highlight>
                  <a:srgbClr val="FFFFFF"/>
                </a:highlight>
              </a:rPr>
              <a:t>Ernest O. Lawrence, who created the cyclotron.</a:t>
            </a:r>
            <a:endParaRPr dirty="0">
              <a:solidFill>
                <a:srgbClr val="5B5B5B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B5B5B"/>
                </a:solidFill>
                <a:highlight>
                  <a:srgbClr val="FFFFFF"/>
                </a:highlight>
              </a:rPr>
              <a:t>	The Cyclotron is a particle accelerator, that accelerates the particles from the center along a spiral path, using a radio frequency electric field.</a:t>
            </a:r>
            <a:endParaRPr dirty="0">
              <a:solidFill>
                <a:srgbClr val="5B5B5B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5B5B5B"/>
                </a:solidFill>
                <a:highlight>
                  <a:srgbClr val="FFFFFF"/>
                </a:highlight>
              </a:rPr>
              <a:t>	Albert Ghiorso, Torbjørn Sikkeland, Almon E. Larsh and Robert M. Latimer discovered the element at the Univers</a:t>
            </a:r>
            <a:r>
              <a:rPr lang="en-US" dirty="0" err="1">
                <a:solidFill>
                  <a:srgbClr val="5B5B5B"/>
                </a:solidFill>
                <a:highlight>
                  <a:srgbClr val="FFFFFF"/>
                </a:highlight>
              </a:rPr>
              <a:t>ity</a:t>
            </a:r>
            <a:r>
              <a:rPr lang="en" dirty="0">
                <a:solidFill>
                  <a:srgbClr val="5B5B5B"/>
                </a:solidFill>
                <a:highlight>
                  <a:srgbClr val="FFFFFF"/>
                </a:highlight>
              </a:rPr>
              <a:t> of California, Berkeley, in 1961.</a:t>
            </a:r>
            <a:endParaRPr dirty="0">
              <a:solidFill>
                <a:srgbClr val="5B5B5B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https://www.livescience.com/40485-facts-about-lawrencium.html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On-screen Show (16:9)</PresentationFormat>
  <Paragraphs>11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Lawrencium</vt:lpstr>
      <vt:lpstr>Symbol, Description, how to obtain and Use</vt:lpstr>
      <vt:lpstr>History of The Name and How It Was Found</vt:lpstr>
      <vt:lpstr>Credit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Lawrencium</dc:title>
  <cp:lastModifiedBy>David Swart</cp:lastModifiedBy>
  <cp:revision>1</cp:revision>
  <dcterms:modified xsi:type="dcterms:W3CDTF">2018-11-01T15:12:07Z</dcterms:modified>
</cp:coreProperties>
</file>