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3138de8e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3138de8e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3138de8e9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3138de8e9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3138de8e9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3138de8e9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3138de8e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3138de8e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jlab.org/itselemental/ele102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oftschools.com/facts/periodic_table/nobelium_facts/710/" TargetMode="External"/><Relationship Id="rId5" Type="http://schemas.openxmlformats.org/officeDocument/2006/relationships/hyperlink" Target="https://pubchem.ncbi.nlm.nih.gov/compound/nobelium#section=Top" TargetMode="External"/><Relationship Id="rId4" Type="http://schemas.openxmlformats.org/officeDocument/2006/relationships/hyperlink" Target="https://www.webelements.com/nobelium/chemistr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NOBELIUM</a:t>
            </a:r>
            <a:endParaRPr dirty="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25" y="2834125"/>
            <a:ext cx="2153800" cy="21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4750" y="119925"/>
            <a:ext cx="2252800" cy="22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058" y="119925"/>
            <a:ext cx="2095118" cy="22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4250" y="2883625"/>
            <a:ext cx="2153800" cy="215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6227850" y="3996175"/>
            <a:ext cx="260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Nobelium was named after Alfred Nobel, the inventor of dynamite.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7850" y="772966"/>
            <a:ext cx="2604450" cy="330635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308700" y="1419400"/>
            <a:ext cx="5672400" cy="3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Nobelium was discovered by Georgy Flerov and colleagues and at Dubna, near Moscow, Russia, and independently by Albert Ghiorso and colleagues at Berkeley, California, USA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700" y="1840300"/>
            <a:ext cx="4260300" cy="27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Symbol: No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Atomic number: 102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Atomic mass: 259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7650" y="1276450"/>
            <a:ext cx="261937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Since only tiny amounts of nobelium have ever been produced, there are currently no uses for it outside of basic scientific research.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The reactions of nobelium are largely unknown because only small amounts have ever been produced.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Nobelium is radioactive and artificially produced.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Nobelium is labeled as a metal, and is solid at room temp.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400" y="1622000"/>
            <a:ext cx="4107900" cy="2367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https://education.jlab.org/itselemental/ele102.html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https://www.webelements.com/nobelium/chemistry.html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https://pubchem.ncbi.nlm.nih.gov/compound/nobelium#section=Top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http://www.softschools.com/facts/periodic_table/nobelium_facts/710/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On-screen Show (16:9)</PresentationFormat>
  <Paragraphs>15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Simple Dark</vt:lpstr>
      <vt:lpstr>NOBELIUM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NOBELIUM</dc:title>
  <cp:lastModifiedBy>David Swart</cp:lastModifiedBy>
  <cp:revision>1</cp:revision>
  <dcterms:modified xsi:type="dcterms:W3CDTF">2018-11-21T00:31:09Z</dcterms:modified>
</cp:coreProperties>
</file>