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9" r:id="rId4"/>
    <p:sldId id="261" r:id="rId5"/>
    <p:sldId id="268" r:id="rId6"/>
    <p:sldId id="269" r:id="rId7"/>
    <p:sldId id="270" r:id="rId8"/>
    <p:sldId id="271" r:id="rId9"/>
    <p:sldId id="260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66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BC179-5CF0-E544-9C8A-6EB1B741407C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FFAAF-D141-7A40-ABAF-F68D99300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733BA8-1F27-0E42-A764-D9B9B98A3B2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8DC0E9-7BD8-8F43-B9F6-83F2EC41133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133C49-B10D-7E4A-BF3D-673FD4CE64A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CAA497-E7C5-8D48-ADFA-63E46CEB3525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327E1-BE67-2F4E-A9E6-B889BB7AC8FF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A5F2E77-5DC6-184B-A5A5-C43A3939542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29D3D4-69A7-E644-AD16-E72AAE98716D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D2D0CB-BFE6-2D4D-9FA2-D74F3629FB9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F9DAB2-94BE-A34C-AD5E-0631D8368FB1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8EF831-25B6-3D4D-99D6-615E5BB272B3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4C1626-BDBE-1C4B-A90E-C52BB48E0E77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9E25A44-B3D9-EF47-BA6D-9B3741E9E4ED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6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013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530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99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337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33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0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42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7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307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294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8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18: Life on the Edge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Valence and Core Electrons</a:t>
            </a:r>
          </a:p>
        </p:txBody>
      </p:sp>
    </p:spTree>
    <p:extLst>
      <p:ext uri="{BB962C8B-B14F-4D97-AF65-F5344CB8AC3E}">
        <p14:creationId xmlns:p14="http://schemas.microsoft.com/office/powerpoint/2010/main" val="148473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Why do elements in the same group in the periodic table have similar properties?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create a shell model diagram of an atom, placing the correct number of electrons in the correct shells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difference between a valence electron and a core electron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patterns in the periodic table associated with electron arrangements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565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993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Shell Model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39939" name="Picture 1028" descr="LBCSE_941_01_20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0"/>
          <a:stretch>
            <a:fillRect/>
          </a:stretch>
        </p:blipFill>
        <p:spPr bwMode="auto">
          <a:xfrm>
            <a:off x="1066800" y="2590800"/>
            <a:ext cx="33194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1029"/>
          <p:cNvSpPr txBox="1">
            <a:spLocks noChangeArrowheads="1"/>
          </p:cNvSpPr>
          <p:nvPr/>
        </p:nvSpPr>
        <p:spPr bwMode="auto">
          <a:xfrm>
            <a:off x="4419600" y="3124200"/>
            <a:ext cx="3733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The surface of each sphere represents an area where an electron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or a group of electrons</a:t>
            </a:r>
            <a:br>
              <a:rPr lang="en-US" baseline="0">
                <a:solidFill>
                  <a:srgbClr val="000000"/>
                </a:solidFill>
              </a:rPr>
            </a:br>
            <a:r>
              <a:rPr lang="en-US" baseline="0">
                <a:solidFill>
                  <a:srgbClr val="000000"/>
                </a:solidFill>
              </a:rPr>
              <a:t>is most likely to be found.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8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19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Electron shells are the levels around the nucleus where electrons can be found.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41987" name="Text Box 1029"/>
          <p:cNvSpPr txBox="1">
            <a:spLocks noChangeArrowheads="1"/>
          </p:cNvSpPr>
          <p:nvPr/>
        </p:nvSpPr>
        <p:spPr bwMode="auto">
          <a:xfrm>
            <a:off x="1447800" y="5607050"/>
            <a:ext cx="7010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aseline="0">
                <a:solidFill>
                  <a:srgbClr val="000000"/>
                </a:solidFill>
              </a:rPr>
              <a:t>Sodium and magnesium have electrons in three electron shells.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41988" name="Picture 1030" descr="LBCTG_ALC_988_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08"/>
          <a:stretch>
            <a:fillRect/>
          </a:stretch>
        </p:blipFill>
        <p:spPr bwMode="auto">
          <a:xfrm>
            <a:off x="2514600" y="3171825"/>
            <a:ext cx="41910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1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atomic number of an element is the same as the total number of electrons.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period (row) number of the element is the same as the number of electron shells.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For main-group elements, the group number of the element is the same as the number of electrons in the outermost shell.</a:t>
            </a:r>
            <a:endParaRPr lang="en-US" sz="20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6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shell: </a:t>
            </a:r>
            <a:r>
              <a:rPr lang="en-US" sz="2400">
                <a:latin typeface="Arial" charset="0"/>
                <a:ea typeface="ＭＳ Ｐゴシック" charset="0"/>
              </a:rPr>
              <a:t>The outermost electron shell in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Valence electrons: </a:t>
            </a:r>
            <a:r>
              <a:rPr lang="en-US" sz="2400">
                <a:latin typeface="Arial" charset="0"/>
                <a:ea typeface="ＭＳ Ｐゴシック" charset="0"/>
              </a:rPr>
              <a:t>The electrons located in the outermost electron shell of an atom.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Core electrons: </a:t>
            </a:r>
            <a:r>
              <a:rPr lang="en-US" sz="2400">
                <a:latin typeface="Arial" charset="0"/>
                <a:ea typeface="ＭＳ Ｐゴシック" charset="0"/>
              </a:rPr>
              <a:t>All other electrons in an atom besides the valence electrons.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48131" name="AutoShape 5"/>
          <p:cNvSpPr>
            <a:spLocks noChangeArrowheads="1"/>
          </p:cNvSpPr>
          <p:nvPr/>
        </p:nvSpPr>
        <p:spPr bwMode="auto">
          <a:xfrm>
            <a:off x="1143000" y="1981200"/>
            <a:ext cx="7086600" cy="2743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6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Table of Valence and Core Electrons</a:t>
            </a:r>
            <a:r>
              <a:rPr lang="en-US" b="1">
                <a:latin typeface="Arial" charset="0"/>
                <a:ea typeface="ＭＳ Ｐゴシック" charset="0"/>
              </a:rPr>
              <a:t> 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46083" name="Picture 4" descr="LBCTG_ALC_988_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>
            <a:fillRect/>
          </a:stretch>
        </p:blipFill>
        <p:spPr bwMode="auto">
          <a:xfrm>
            <a:off x="1600200" y="2633663"/>
            <a:ext cx="57912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26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2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arrangement of electrons in their shells is highly predictable.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numbers of core electrons also exhibit patterns across each row of the periodic table.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884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4676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Why do elements in the same group in the periodic table have similar properties?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Electrons occupy distinct areas around the nucleus called electron shells. The arrangement of electrons in these shells is highly predictable.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For main group elements, elements in the same group have the same number of valence electrons.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number of valence electrons increases across 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a period.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number of shells and the number of core electrons increase as you go down a group.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6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581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Provide each piece of information for element 34.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a. 	</a:t>
            </a:r>
            <a:r>
              <a:rPr lang="en-US" sz="2400">
                <a:latin typeface="Palatino" charset="0"/>
                <a:ea typeface="ＭＳ Ｐゴシック" charset="0"/>
              </a:rPr>
              <a:t>The element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name and symbol.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b. 	</a:t>
            </a:r>
            <a:r>
              <a:rPr lang="en-US" sz="2400">
                <a:latin typeface="Palatino" charset="0"/>
                <a:ea typeface="ＭＳ Ｐゴシック" charset="0"/>
              </a:rPr>
              <a:t>The total number of electrons in an atom of 		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c. 	</a:t>
            </a:r>
            <a:r>
              <a:rPr lang="en-US" sz="2400">
                <a:latin typeface="Palatino" charset="0"/>
                <a:ea typeface="ＭＳ Ｐゴシック" charset="0"/>
              </a:rPr>
              <a:t>The number of core electrons in an atom of 		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d. 	</a:t>
            </a:r>
            <a:r>
              <a:rPr lang="en-US" sz="2400">
                <a:latin typeface="Palatino" charset="0"/>
                <a:ea typeface="ＭＳ Ｐゴシック" charset="0"/>
              </a:rPr>
              <a:t>The number of valence electrons.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e. 	</a:t>
            </a:r>
            <a:r>
              <a:rPr lang="en-US" sz="2400">
                <a:latin typeface="Palatino" charset="0"/>
                <a:ea typeface="ＭＳ Ｐゴシック" charset="0"/>
              </a:rPr>
              <a:t>The group number for this element.</a:t>
            </a:r>
          </a:p>
          <a:p>
            <a:pPr marL="0" indent="0" eaLnBrk="1" hangingPunct="1">
              <a:lnSpc>
                <a:spcPct val="90000"/>
              </a:lnSpc>
              <a:tabLst>
                <a:tab pos="457200" algn="l"/>
              </a:tabLst>
            </a:pPr>
            <a:r>
              <a:rPr lang="en-US" sz="2400" b="1">
                <a:latin typeface="Palatino" charset="0"/>
                <a:ea typeface="ＭＳ Ｐゴシック" charset="0"/>
              </a:rPr>
              <a:t>f. 	</a:t>
            </a:r>
            <a:r>
              <a:rPr lang="en-US" sz="2400">
                <a:latin typeface="Palatino" charset="0"/>
                <a:ea typeface="ＭＳ Ｐゴシック" charset="0"/>
              </a:rPr>
              <a:t>The names of other elements with the same 		number of valence electrons.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987425" y="2371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45074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371</Words>
  <Application>Microsoft Office PowerPoint</Application>
  <PresentationFormat>On-screen Show (4:3)</PresentationFormat>
  <Paragraphs>58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Palatino</vt:lpstr>
      <vt:lpstr>Times</vt:lpstr>
      <vt:lpstr>Times New Roman</vt:lpstr>
      <vt:lpstr>Blank Presentation</vt:lpstr>
      <vt:lpstr>Lesson 18: Life on the Edge</vt:lpstr>
      <vt:lpstr>Key Question</vt:lpstr>
      <vt:lpstr>You will be able to:</vt:lpstr>
      <vt:lpstr>Prepare for the Activity (cont.)</vt:lpstr>
      <vt:lpstr>Prepare for the Activity (cont.)</vt:lpstr>
      <vt:lpstr>Discussion Notes</vt:lpstr>
      <vt:lpstr>Discussion Notes (cont.)</vt:lpstr>
      <vt:lpstr>Discussion Notes (cont.)</vt:lpstr>
      <vt:lpstr>Prepare for the Activity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IV: Moving Electrons</dc:title>
  <dc:creator>Matthew Belford</dc:creator>
  <cp:lastModifiedBy>David Swart</cp:lastModifiedBy>
  <cp:revision>11</cp:revision>
  <dcterms:created xsi:type="dcterms:W3CDTF">2014-12-05T20:50:56Z</dcterms:created>
  <dcterms:modified xsi:type="dcterms:W3CDTF">2018-10-27T01:17:00Z</dcterms:modified>
</cp:coreProperties>
</file>