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15638b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15638b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315638b6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315638b6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15638b6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15638b6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318eec0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318eec0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318eec06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318eec06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315638b6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315638b6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tion.jlab.org/itselemental/ele097.html" TargetMode="External"/><Relationship Id="rId3" Type="http://schemas.openxmlformats.org/officeDocument/2006/relationships/hyperlink" Target="https://education.jlab.org/glossary/isotope.html" TargetMode="External"/><Relationship Id="rId7" Type="http://schemas.openxmlformats.org/officeDocument/2006/relationships/hyperlink" Target="https://education.jlab.org/glossary/betadecay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ducation.jlab.org/itselemental/ele092.html" TargetMode="External"/><Relationship Id="rId11" Type="http://schemas.openxmlformats.org/officeDocument/2006/relationships/hyperlink" Target="https://education.jlab.org/glossary/electroncapture.html" TargetMode="External"/><Relationship Id="rId5" Type="http://schemas.openxmlformats.org/officeDocument/2006/relationships/hyperlink" Target="https://education.jlab.org/glossary/neutron.html" TargetMode="External"/><Relationship Id="rId10" Type="http://schemas.openxmlformats.org/officeDocument/2006/relationships/hyperlink" Target="https://education.jlab.org/itselemental/ele098.html" TargetMode="External"/><Relationship Id="rId4" Type="http://schemas.openxmlformats.org/officeDocument/2006/relationships/hyperlink" Target="https://education.jlab.org/glossary/halflife.html" TargetMode="External"/><Relationship Id="rId9" Type="http://schemas.openxmlformats.org/officeDocument/2006/relationships/hyperlink" Target="https://education.jlab.org/glossary/alphadecay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insteiniu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ducation.jlab.org/itselemental/ele099.html" TargetMode="External"/><Relationship Id="rId4" Type="http://schemas.openxmlformats.org/officeDocument/2006/relationships/hyperlink" Target="https://www.lenntech.com/periodic/elements/e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Einsteinium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41748D-6AED-45E7-8951-74E12709CF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Element 99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Einsteinium 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 Symbol: Es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Einsteinium is a synthetic element from the actinides metal series, it is the seventh transuranic element.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einsteinium?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Einsteinium is called Einsteinium because it was found from the component of the debris from the first hydrogen bomb in 1952.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Discovery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Einsteinium was found by Albert ” coincidence” Ghiorso, in 1952 from the debris of the first hydrogen bomb.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Uses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 this day there have been no found uses for Einsteinium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its found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marR="381000" lvl="0" indent="114300" algn="l" rtl="0">
              <a:lnSpc>
                <a:spcPct val="141818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“The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isotope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they discovered, einsteinium-253, has a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half-life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about 20 days and was produced by combining 15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neutrons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with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uranium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-238, which then underwent seven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beta decays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Today, einsteinium is produced though a lengthy chain of nuclear reactions that involves bombarding each isotope in the chain with neutrons and then allowing the resulting isotope to undergo beta decay.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0" marR="381000" lvl="0" indent="114300" algn="l" rtl="0">
              <a:lnSpc>
                <a:spcPct val="141818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Einsteinium's most stable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isotope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einsteinium-252, has a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half-life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about 471.7 days. It decays into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berkelium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-248 through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/>
              </a:rPr>
              <a:t>alpha decay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 into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/>
              </a:rPr>
              <a:t>californium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-252 through </a:t>
            </a:r>
            <a:r>
              <a:rPr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1"/>
              </a:rPr>
              <a:t>electron capture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0" marR="381000" lvl="0" indent="114300" algn="l" rtl="0">
              <a:lnSpc>
                <a:spcPct val="141818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Since only small amounts of einsteinium have ever been produced, it currently has no uses outside of basic scientific research.”(3)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9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Citations</a:t>
            </a: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https://en.wikipedia.org/wiki/Einsteinium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2.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https://www.lenntech.com/periodic/elements/es.htm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3.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https://education.jlab.org/itselemental/ele099.html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</Words>
  <Application>Microsoft Office PowerPoint</Application>
  <PresentationFormat>On-screen Show (16:9)</PresentationFormat>
  <Paragraphs>20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Simple Light</vt:lpstr>
      <vt:lpstr>Einsteinium</vt:lpstr>
      <vt:lpstr>Einsteinium </vt:lpstr>
      <vt:lpstr>Why einsteinium?</vt:lpstr>
      <vt:lpstr>Discovery</vt:lpstr>
      <vt:lpstr>Uses</vt:lpstr>
      <vt:lpstr>How its found</vt:lpstr>
      <vt:lpstr>Citations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Einsteinium</dc:title>
  <dc:creator>David Swart</dc:creator>
  <cp:lastModifiedBy>David Swart</cp:lastModifiedBy>
  <cp:revision>1</cp:revision>
  <dcterms:modified xsi:type="dcterms:W3CDTF">2018-10-05T20:38:05Z</dcterms:modified>
</cp:coreProperties>
</file>