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  <p:sldMasterId id="2147483670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embeddedFontLst>
    <p:embeddedFont>
      <p:font typeface="Comfortaa"/>
      <p:regular r:id="rId9"/>
      <p:bold r:id="rId10"/>
    </p:embeddedFont>
    <p:embeddedFont>
      <p:font typeface="Dosis" panose="020B0604020202020204" charset="0"/>
      <p:regular r:id="rId11"/>
      <p:bold r:id="rId12"/>
    </p:embeddedFont>
    <p:embeddedFont>
      <p:font typeface="Sniglet" panose="020B0604020202020204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432c54b5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432c54b5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432c54b506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432c54b506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432c54b506_0_1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432c54b506_0_1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432c54b506_0_1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432c54b506_0_1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432c54b506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432c54b506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14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14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14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14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14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14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5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15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15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15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15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15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15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15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15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16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16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16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16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16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16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16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16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16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16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8" name="Google Shape;328;p16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9" name="Google Shape;329;p16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0" name="Google Shape;330;p16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16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16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16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1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7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38" name="Google Shape;338;p1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9" name="Google Shape;339;p1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5" name="Google Shape;345;p1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0" name="Google Shape;350;p1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1" name="Google Shape;351;p1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2" name="Google Shape;352;p1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3" name="Google Shape;353;p1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4" name="Google Shape;354;p1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5" name="Google Shape;355;p1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6" name="Google Shape;356;p1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7" name="Google Shape;357;p1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8" name="Google Shape;358;p1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59" name="Google Shape;359;p1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0" name="Google Shape;360;p1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1" name="Google Shape;361;p1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2" name="Google Shape;362;p1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3" name="Google Shape;363;p1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4" name="Google Shape;364;p1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5" name="Google Shape;365;p1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6" name="Google Shape;366;p1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7" name="Google Shape;367;p1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68" name="Google Shape;368;p1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9" name="Google Shape;369;p1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18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73" name="Google Shape;373;p18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74" name="Google Shape;374;p1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75" name="Google Shape;375;p1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04" name="Google Shape;404;p1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5" name="Google Shape;405;p1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9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09" name="Google Shape;409;p19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10" name="Google Shape;410;p19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11" name="Google Shape;411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12" name="Google Shape;412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1" name="Google Shape;441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2" name="Google Shape;442;p1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45" name="Google Shape;445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6" name="Google Shape;446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5" name="Google Shape;475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6" name="Google Shape;476;p20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1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79" name="Google Shape;479;p21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21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21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21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21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21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21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21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21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21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21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21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21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21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21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21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21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21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21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21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21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21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21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21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21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21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21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21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21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21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21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21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21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21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21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21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21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21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21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21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21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2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2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22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22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22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22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22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22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22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22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22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22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22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22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22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22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22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22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22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22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22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22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22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22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22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22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22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22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22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0" name="Google Shape;550;p22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1" name="Google Shape;551;p22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22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22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22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22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22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22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8" name="Google Shape;558;p22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9" name="Google Shape;559;p22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22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22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22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2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13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52" name="Google Shape;52;p13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" name="Google Shape;203;p1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04" name="Google Shape;204;p13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05" name="Google Shape;205;p1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4" descr="Two shiny pellets of plutonium of about 3 cm in diameter"/>
          <p:cNvSpPr/>
          <p:nvPr/>
        </p:nvSpPr>
        <p:spPr>
          <a:xfrm>
            <a:off x="283025" y="198525"/>
            <a:ext cx="2618700" cy="2618700"/>
          </a:xfrm>
          <a:prstGeom prst="rect">
            <a:avLst/>
          </a:prstGeom>
          <a:noFill/>
          <a:ln>
            <a:noFill/>
          </a:ln>
        </p:spPr>
      </p:sp>
      <p:sp>
        <p:nvSpPr>
          <p:cNvPr id="572" name="Google Shape;572;p24"/>
          <p:cNvSpPr/>
          <p:nvPr/>
        </p:nvSpPr>
        <p:spPr>
          <a:xfrm>
            <a:off x="4133200" y="339725"/>
            <a:ext cx="4841100" cy="17553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4"/>
          <p:cNvSpPr txBox="1"/>
          <p:nvPr/>
        </p:nvSpPr>
        <p:spPr>
          <a:xfrm>
            <a:off x="4416300" y="750200"/>
            <a:ext cx="3708600" cy="9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dirty="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rPr>
              <a:t>Plutonium </a:t>
            </a:r>
            <a:endParaRPr sz="4800" dirty="0">
              <a:solidFill>
                <a:srgbClr val="1C4587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574" name="Google Shape;574;p24" descr="Two shiny pellets of plutonium of about 3 cm in diamete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025" y="198525"/>
            <a:ext cx="2794000" cy="27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About the element </a:t>
            </a:r>
            <a:endParaRPr sz="3600"/>
          </a:p>
        </p:txBody>
      </p:sp>
      <p:sp>
        <p:nvSpPr>
          <p:cNvPr id="580" name="Google Shape;580;p2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500"/>
              <a:buChar char="✘"/>
            </a:pPr>
            <a:r>
              <a:rPr lang="en">
                <a:solidFill>
                  <a:srgbClr val="000000"/>
                </a:solidFill>
              </a:rPr>
              <a:t>The element is called Plutonium </a:t>
            </a:r>
            <a:endParaRPr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500"/>
              <a:buChar char="✘"/>
            </a:pPr>
            <a:r>
              <a:rPr lang="en">
                <a:solidFill>
                  <a:srgbClr val="000000"/>
                </a:solidFill>
              </a:rPr>
              <a:t>Pu with the atomic number 94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500"/>
              <a:buChar char="✘"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This element is an actinide metal of silvery-gray appearance that tarnishes when exposed to air, and forms a dull coating when oxidized.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81" name="Google Shape;581;p2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History </a:t>
            </a:r>
            <a:endParaRPr sz="3600"/>
          </a:p>
        </p:txBody>
      </p:sp>
      <p:sp>
        <p:nvSpPr>
          <p:cNvPr id="587" name="Google Shape;587;p26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500"/>
              <a:buChar char="✘"/>
            </a:pPr>
            <a:r>
              <a:rPr lang="en">
                <a:solidFill>
                  <a:srgbClr val="000000"/>
                </a:solidFill>
              </a:rPr>
              <a:t>Discovered by 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Enrico Fermi and a team of scientists at the University of Rome reported that they had discovered element 94 in 1934.</a:t>
            </a:r>
            <a:endParaRPr>
              <a:solidFill>
                <a:srgbClr val="000000"/>
              </a:solidFill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✘"/>
            </a:pP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The chemistry of plutonium was found to resemble uranium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500"/>
              <a:buChar char="✘"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Can be found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In nature and in uranium ores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588" name="Google Shape;588;p2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89" name="Google Shape;589;p26"/>
          <p:cNvSpPr/>
          <p:nvPr/>
        </p:nvSpPr>
        <p:spPr>
          <a:xfrm>
            <a:off x="7107975" y="3030063"/>
            <a:ext cx="1883575" cy="1883575"/>
          </a:xfrm>
          <a:prstGeom prst="rect">
            <a:avLst/>
          </a:prstGeom>
          <a:noFill/>
          <a:ln>
            <a:noFill/>
          </a:ln>
        </p:spPr>
      </p:sp>
      <p:sp>
        <p:nvSpPr>
          <p:cNvPr id="590" name="Google Shape;590;p26"/>
          <p:cNvSpPr/>
          <p:nvPr/>
        </p:nvSpPr>
        <p:spPr>
          <a:xfrm>
            <a:off x="4888525" y="3144938"/>
            <a:ext cx="1999800" cy="1883700"/>
          </a:xfrm>
          <a:prstGeom prst="teardrop">
            <a:avLst>
              <a:gd name="adj" fmla="val 10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26"/>
          <p:cNvSpPr txBox="1"/>
          <p:nvPr/>
        </p:nvSpPr>
        <p:spPr>
          <a:xfrm>
            <a:off x="5177425" y="3263550"/>
            <a:ext cx="1710900" cy="14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dwarf planet “pluto” which plutonium was named after.  </a:t>
            </a:r>
            <a:endParaRPr sz="1800"/>
          </a:p>
        </p:txBody>
      </p:sp>
      <p:pic>
        <p:nvPicPr>
          <p:cNvPr id="592" name="Google Shape;59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6925" y="2971950"/>
            <a:ext cx="1999800" cy="199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More facts </a:t>
            </a:r>
            <a:endParaRPr sz="3600"/>
          </a:p>
        </p:txBody>
      </p:sp>
      <p:sp>
        <p:nvSpPr>
          <p:cNvPr id="598" name="Google Shape;598;p27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500"/>
              <a:buChar char="✘"/>
            </a:pPr>
            <a:r>
              <a:rPr lang="en">
                <a:solidFill>
                  <a:srgbClr val="000000"/>
                </a:solidFill>
              </a:rPr>
              <a:t>Some uses of this element are : heat usage </a:t>
            </a:r>
            <a:endParaRPr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Plutonium-238(</a:t>
            </a:r>
            <a:r>
              <a:rPr lang="en" sz="18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radioactive isotope of plutonium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) has also been used successfully to power artificial heart pacemakers, to reduce the risk of repeated surgery.</a:t>
            </a:r>
            <a:endParaRPr>
              <a:solidFill>
                <a:srgbClr val="000000"/>
              </a:solidFill>
            </a:endParaRPr>
          </a:p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500"/>
              <a:buChar char="✘"/>
            </a:pPr>
            <a:r>
              <a:rPr lang="en">
                <a:solidFill>
                  <a:srgbClr val="000000"/>
                </a:solidFill>
              </a:rPr>
              <a:t>Some facts - the element is very toxicity due to  its radiation and heavy metal poison effects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99" name="Google Shape;599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05" name="Google Shape;605;p28"/>
          <p:cNvSpPr/>
          <p:nvPr/>
        </p:nvSpPr>
        <p:spPr>
          <a:xfrm>
            <a:off x="0" y="0"/>
            <a:ext cx="4670244" cy="2635686"/>
          </a:xfrm>
          <a:prstGeom prst="flowChartDocumen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28"/>
          <p:cNvSpPr txBox="1"/>
          <p:nvPr/>
        </p:nvSpPr>
        <p:spPr>
          <a:xfrm>
            <a:off x="-23125" y="11550"/>
            <a:ext cx="3872700" cy="18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mfortaa"/>
                <a:ea typeface="Comfortaa"/>
                <a:cs typeface="Comfortaa"/>
                <a:sym typeface="Comfortaa"/>
              </a:rPr>
              <a:t>The nuclear properties of plutonium-239 were studied; researchers found that when it is hit by a neutron it breaks apart (fissions) by releasing more neutrons and energy.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7" name="Google Shape;607;p28"/>
          <p:cNvSpPr/>
          <p:nvPr/>
        </p:nvSpPr>
        <p:spPr>
          <a:xfrm>
            <a:off x="398775" y="2711250"/>
            <a:ext cx="4595100" cy="2382000"/>
          </a:xfrm>
          <a:prstGeom prst="horizontalScroll">
            <a:avLst>
              <a:gd name="adj" fmla="val 1250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8"/>
          <p:cNvSpPr txBox="1"/>
          <p:nvPr/>
        </p:nvSpPr>
        <p:spPr>
          <a:xfrm>
            <a:off x="838275" y="3109650"/>
            <a:ext cx="3433200" cy="14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picture is Glenn T. Seaborg &gt;&gt;&gt;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Plutonium (specifically, plutonium-238) was first produced and isolated on December 14 of 1940, and chemically identified on February 23, 1941, by said chemist.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8"/>
          <p:cNvSpPr/>
          <p:nvPr/>
        </p:nvSpPr>
        <p:spPr>
          <a:xfrm>
            <a:off x="5121100" y="1606850"/>
            <a:ext cx="3491150" cy="3486250"/>
          </a:xfrm>
          <a:prstGeom prst="flowChartPreparation">
            <a:avLst/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8"/>
          <p:cNvSpPr/>
          <p:nvPr/>
        </p:nvSpPr>
        <p:spPr>
          <a:xfrm>
            <a:off x="5444775" y="1965200"/>
            <a:ext cx="2807750" cy="2923275"/>
          </a:xfrm>
          <a:prstGeom prst="flowChartPreparation">
            <a:avLst/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1" name="Google Shape;611;p28" descr="Elderly Seaborg in a sui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2518" y="2361950"/>
            <a:ext cx="1852269" cy="228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On-screen Show (16:9)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Dosis</vt:lpstr>
      <vt:lpstr>Arial</vt:lpstr>
      <vt:lpstr>Sniglet</vt:lpstr>
      <vt:lpstr>Comfortaa</vt:lpstr>
      <vt:lpstr>Simple Light</vt:lpstr>
      <vt:lpstr>Friar template</vt:lpstr>
      <vt:lpstr>PowerPoint Presentation</vt:lpstr>
      <vt:lpstr>About the element </vt:lpstr>
      <vt:lpstr>History </vt:lpstr>
      <vt:lpstr>More facts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David Swart</cp:lastModifiedBy>
  <cp:revision>1</cp:revision>
  <dcterms:modified xsi:type="dcterms:W3CDTF">2018-10-07T01:23:49Z</dcterms:modified>
</cp:coreProperties>
</file>