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14f3029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14f3029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316f3921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316f3921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51425"/>
            <a:ext cx="8520600" cy="10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Thorium</a:t>
            </a:r>
            <a:endParaRPr b="1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0" y="1059425"/>
            <a:ext cx="9144000" cy="40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Elements name?- </a:t>
            </a:r>
            <a:r>
              <a:rPr lang="en">
                <a:solidFill>
                  <a:srgbClr val="000000"/>
                </a:solidFill>
              </a:rPr>
              <a:t>Thorium</a:t>
            </a:r>
            <a:endParaRPr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Elements symbol?- Th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 description?- </a:t>
            </a:r>
            <a:r>
              <a:rPr lang="en" sz="900">
                <a:solidFill>
                  <a:srgbClr val="666666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As a naturally occurring, slightly radioactive metal, it has been considered as an alternative nuclear fuel to uranium.It’s a Actinides</a:t>
            </a:r>
            <a:endParaRPr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Reason for name?- 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It was named after a god, Thor!</a:t>
            </a:r>
            <a:endParaRPr>
              <a:solidFill>
                <a:srgbClr val="00000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1150"/>
            <a:ext cx="8520600" cy="6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Continuation...</a:t>
            </a:r>
            <a:r>
              <a:rPr lang="en"/>
              <a:t> 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0" y="678950"/>
            <a:ext cx="9144000" cy="44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Who discovered it?- </a:t>
            </a:r>
            <a:r>
              <a:rPr lang="en" sz="2800" b="1">
                <a:solidFill>
                  <a:srgbClr val="222222"/>
                </a:solidFill>
                <a:highlight>
                  <a:srgbClr val="FFFFFF"/>
                </a:highlight>
              </a:rPr>
              <a:t>Jöns Jacob Berzelius</a:t>
            </a:r>
            <a:endParaRPr sz="2800" b="1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666666"/>
                </a:solidFill>
                <a:highlight>
                  <a:srgbClr val="FFFFFF"/>
                </a:highlight>
              </a:rPr>
              <a:t>Where did he discover it?- </a:t>
            </a:r>
            <a:r>
              <a:rPr lang="en" sz="2800">
                <a:solidFill>
                  <a:srgbClr val="000000"/>
                </a:solidFill>
                <a:highlight>
                  <a:srgbClr val="FFFFFF"/>
                </a:highlight>
              </a:rPr>
              <a:t>Island close to Brevik, Norway</a:t>
            </a:r>
            <a:endParaRPr sz="28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666666"/>
                </a:solidFill>
                <a:highlight>
                  <a:srgbClr val="FFFFFF"/>
                </a:highlight>
              </a:rPr>
              <a:t>How was it discovered?- </a:t>
            </a:r>
            <a:r>
              <a:rPr lang="en" sz="2800">
                <a:solidFill>
                  <a:srgbClr val="000000"/>
                </a:solidFill>
                <a:highlight>
                  <a:srgbClr val="FFFFFF"/>
                </a:highlight>
              </a:rPr>
              <a:t>As a sample,of a mineral, that was handed to him in</a:t>
            </a:r>
            <a:r>
              <a:rPr lang="en" sz="2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Reverend Has Morten Thrane Esmark</a:t>
            </a:r>
            <a:endParaRPr sz="2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666666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Uses?- </a:t>
            </a:r>
            <a:r>
              <a:rPr lang="en" sz="2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 source of nuclear power and coat tungsten filaments</a:t>
            </a:r>
            <a:endParaRPr sz="2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75" y="0"/>
            <a:ext cx="9144000" cy="7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Continuation...</a:t>
            </a:r>
            <a:endParaRPr b="1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75" y="744000"/>
            <a:ext cx="9144000" cy="43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How to obtain it?- </a:t>
            </a:r>
            <a:r>
              <a:rPr lang="en" sz="28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" sz="2800">
                <a:solidFill>
                  <a:srgbClr val="000000"/>
                </a:solidFill>
                <a:highlight>
                  <a:srgbClr val="FFFFFF"/>
                </a:highlight>
              </a:rPr>
              <a:t>in the rare earth mineral monazite but can also be found in euxenite and thorianite</a:t>
            </a:r>
            <a:endParaRPr sz="28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8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rgbClr val="000000"/>
                </a:solidFill>
                <a:highlight>
                  <a:srgbClr val="FFFFFF"/>
                </a:highlight>
              </a:rPr>
              <a:t>And I got all my information from Purdue University!</a:t>
            </a:r>
            <a:endParaRPr sz="36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On-screen Show (16:9)</PresentationFormat>
  <Paragraphs>15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Times New Roman</vt:lpstr>
      <vt:lpstr>Verdana</vt:lpstr>
      <vt:lpstr>Simple Light</vt:lpstr>
      <vt:lpstr>Thorium</vt:lpstr>
      <vt:lpstr>Continuation... </vt:lpstr>
      <vt:lpstr>Continuation...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Thorium</dc:title>
  <cp:lastModifiedBy>David Swart</cp:lastModifiedBy>
  <cp:revision>1</cp:revision>
  <dcterms:modified xsi:type="dcterms:W3CDTF">2018-10-05T20:50:20Z</dcterms:modified>
</cp:coreProperties>
</file>