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embeddedFontLst>
    <p:embeddedFont>
      <p:font typeface="Average" panose="020B0604020202020204" charset="0"/>
      <p:regular r:id="rId6"/>
    </p:embeddedFont>
    <p:embeddedFont>
      <p:font typeface="Oswald" panose="020B0604020202020204" charset="0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389daabcc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389daabcc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392b3e3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392b3e3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micool.com/elements/fluorine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chem4kids.com/files/elements/009_speak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Fluorine |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173125" y="352625"/>
            <a:ext cx="29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Fluorine Info Card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5811425" y="88650"/>
            <a:ext cx="3229200" cy="50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Name </a:t>
            </a:r>
            <a:r>
              <a:rPr lang="en" sz="1700"/>
              <a:t>: Fluorine 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Symbol :</a:t>
            </a:r>
            <a:r>
              <a:rPr lang="en" sz="1700"/>
              <a:t> F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 Periodic Table :</a:t>
            </a:r>
            <a:r>
              <a:rPr lang="en" sz="1700"/>
              <a:t> #9 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Atomic Mass :</a:t>
            </a:r>
            <a:r>
              <a:rPr lang="en" sz="1700"/>
              <a:t> 18.998403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Found where :</a:t>
            </a:r>
            <a:r>
              <a:rPr lang="en" sz="1700"/>
              <a:t> Coal, Clay, Rocks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Found by </a:t>
            </a:r>
            <a:r>
              <a:rPr lang="en" sz="1700"/>
              <a:t>: Henri Moissan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Found when : </a:t>
            </a:r>
            <a:r>
              <a:rPr lang="en" sz="1700"/>
              <a:t>1886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Used In : </a:t>
            </a:r>
            <a:r>
              <a:rPr lang="en" sz="1700"/>
              <a:t>Toothpaste, Rocket Fuel, Refrigerator Fluids, Etched Glass, Uranium Purification</a:t>
            </a:r>
            <a:endParaRPr sz="1700"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2487"/>
            <a:ext cx="5766502" cy="3987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155375" y="308375"/>
            <a:ext cx="86703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Citations </a:t>
            </a:r>
            <a:endParaRPr sz="30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224375" y="1019525"/>
            <a:ext cx="8745000" cy="3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verage"/>
              <a:buChar char="-"/>
            </a:pPr>
            <a:r>
              <a:rPr lang="en" sz="1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Class Periodic Table</a:t>
            </a:r>
            <a:endParaRPr sz="17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verage"/>
              <a:buChar char="-"/>
            </a:pPr>
            <a:r>
              <a:rPr lang="en" sz="1700" u="sng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  <a:hlinkClick r:id="rId3"/>
              </a:rPr>
              <a:t>https://www.chemicool.com/elements/fluorine.html</a:t>
            </a:r>
            <a:r>
              <a:rPr lang="en" sz="1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 - Fluorine Element Facts</a:t>
            </a:r>
            <a:endParaRPr sz="17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verage"/>
              <a:buChar char="-"/>
            </a:pPr>
            <a:r>
              <a:rPr lang="en" sz="1700" u="sng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  <a:hlinkClick r:id="rId4"/>
              </a:rPr>
              <a:t>http://www.chem4kids.com/files/elements/009_speak.html</a:t>
            </a:r>
            <a:r>
              <a:rPr lang="en" sz="1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 - Fluorine </a:t>
            </a:r>
            <a:endParaRPr sz="17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On-screen Show (16:9)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Oswald</vt:lpstr>
      <vt:lpstr>Average</vt:lpstr>
      <vt:lpstr>Slate</vt:lpstr>
      <vt:lpstr>| Fluorine |</vt:lpstr>
      <vt:lpstr>Fluorine Info Card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| Fluorine |</dc:title>
  <cp:lastModifiedBy>David Swart</cp:lastModifiedBy>
  <cp:revision>1</cp:revision>
  <dcterms:modified xsi:type="dcterms:W3CDTF">2018-10-08T14:51:58Z</dcterms:modified>
</cp:coreProperties>
</file>