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439256c06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439256c06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39256c06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39256c06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39256c063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439256c063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317dd382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317dd382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317dd382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4317dd382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nntech.com/periodic/elements/ac.ht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hemistryexplained.com/elements/A-C/Actinium.html" TargetMode="External"/><Relationship Id="rId4" Type="http://schemas.openxmlformats.org/officeDocument/2006/relationships/hyperlink" Target="http://www.rsc.org/periodic-table/element/89/actiniu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Actinium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17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Element symbol: Ac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Element number: 89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Actinium can glow in the dark and it’s radioactive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extremely rare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2363" y="0"/>
            <a:ext cx="3399275" cy="20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Was It Named Actinium?</a:t>
            </a: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The name “Actinium” was originated from a greek word aktis or aktinos which means beam or ray.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And Where Was Actinium Was Founded?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179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Andre-louis debierne founded Actinium in the year of 1899.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Actinium is naturally found in uranium.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the uses?</a:t>
            </a: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can be used as a medicine to produce Bi-213 in a reusable generator.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It can be used as radiotherapy.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Since this element is rare people are still researching it.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 radiation source.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is it mined or obtained?</a:t>
            </a:r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Actinium is produced by the radioactive decay or breakdown from uranium or other unstable elements   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8520600" cy="90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Citations </a:t>
            </a:r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subTitle" idx="1"/>
          </p:nvPr>
        </p:nvSpPr>
        <p:spPr>
          <a:xfrm>
            <a:off x="311700" y="1652375"/>
            <a:ext cx="8520600" cy="349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https://www.lenntech.com/periodic/elements/ac.htm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http://www.rsc.org/periodic-table/element/89/actinium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http://www.chemistryexplained.com/elements/A-C/Actinium.html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Microsoft Office PowerPoint</Application>
  <PresentationFormat>On-screen Show (16:9)</PresentationFormat>
  <Paragraphs>23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Simple Light</vt:lpstr>
      <vt:lpstr>Actinium</vt:lpstr>
      <vt:lpstr>Why Was It Named Actinium?</vt:lpstr>
      <vt:lpstr>Who And Where Was Actinium Was Founded?</vt:lpstr>
      <vt:lpstr>What are the uses?</vt:lpstr>
      <vt:lpstr>How is it mined or obtained?</vt:lpstr>
      <vt:lpstr>Citations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Actinium</dc:title>
  <cp:lastModifiedBy>David Swart</cp:lastModifiedBy>
  <cp:revision>1</cp:revision>
  <dcterms:modified xsi:type="dcterms:W3CDTF">2018-10-05T20:53:06Z</dcterms:modified>
</cp:coreProperties>
</file>