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9144000" cy="5143500" type="screen16x9"/>
  <p:notesSz cx="6858000" cy="9144000"/>
  <p:embeddedFontLst>
    <p:embeddedFont>
      <p:font typeface="Economica" panose="020B0604020202020204" charset="0"/>
      <p:regular r:id="rId5"/>
      <p:bold r:id="rId6"/>
      <p:italic r:id="rId7"/>
      <p:boldItalic r:id="rId8"/>
    </p:embeddedFont>
    <p:embeddedFont>
      <p:font typeface="Open Sans" panose="020B0604020202020204"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2db1688ad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2db1688ad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3"/>
          <p:cNvPicPr preferRelativeResize="0"/>
          <p:nvPr/>
        </p:nvPicPr>
        <p:blipFill>
          <a:blip r:embed="rId3">
            <a:alphaModFix/>
          </a:blip>
          <a:stretch>
            <a:fillRect/>
          </a:stretch>
        </p:blipFill>
        <p:spPr>
          <a:xfrm>
            <a:off x="2762350" y="762100"/>
            <a:ext cx="3619300" cy="3619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body" idx="1"/>
          </p:nvPr>
        </p:nvSpPr>
        <p:spPr>
          <a:xfrm>
            <a:off x="311700" y="178250"/>
            <a:ext cx="8520600" cy="4401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Oxygen is a colourless, odourless, tasteless gas essential to living organisms. It is non metallic chemical element with symbol O.</a:t>
            </a:r>
            <a:endParaRPr/>
          </a:p>
          <a:p>
            <a:pPr marL="457200" lvl="0" indent="-342900" algn="l" rtl="0">
              <a:spcBef>
                <a:spcPts val="0"/>
              </a:spcBef>
              <a:spcAft>
                <a:spcPts val="0"/>
              </a:spcAft>
              <a:buSzPts val="1800"/>
              <a:buChar char="●"/>
            </a:pPr>
            <a:r>
              <a:rPr lang="en"/>
              <a:t>Oxygen was discovered about 1772 by a Swedish chemist, Carl Wilhelm Scheele, who obtained it by heating potassium nitrate, mercuric oxide, and many other substances. Accordingly named the element oxygen (oxygène) from the Greek words for “acid former.”</a:t>
            </a:r>
            <a:endParaRPr/>
          </a:p>
          <a:p>
            <a:pPr marL="457200" lvl="0" indent="-342900" algn="l" rtl="0">
              <a:spcBef>
                <a:spcPts val="0"/>
              </a:spcBef>
              <a:spcAft>
                <a:spcPts val="0"/>
              </a:spcAft>
              <a:buSzPts val="1800"/>
              <a:buChar char="●"/>
            </a:pPr>
            <a:r>
              <a:rPr lang="en"/>
              <a:t>The name oxygen was coined in 1777 by Antoine Lavoisier, who first recognized oxygen as a chemical element and correctly characterized the role it plays in combustion. He noted its tendency to form acids by combining with many different substances and accordingly named the element oxygen (oxygène) from the Greek words for “acid former.”</a:t>
            </a:r>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131</Words>
  <Application>Microsoft Office PowerPoint</Application>
  <PresentationFormat>On-screen Show (16:9)</PresentationFormat>
  <Paragraphs>3</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Economica</vt:lpstr>
      <vt:lpstr>Open Sans</vt:lpstr>
      <vt:lpstr>Luxe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David Swart</cp:lastModifiedBy>
  <cp:revision>1</cp:revision>
  <dcterms:modified xsi:type="dcterms:W3CDTF">2018-10-05T21:16:57Z</dcterms:modified>
</cp:coreProperties>
</file>