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Roboto" panose="020B0604020202020204" charset="0"/>
      <p:regular r:id="rId10"/>
      <p:bold r:id="rId11"/>
      <p:italic r:id="rId12"/>
      <p:boldItalic r:id="rId13"/>
    </p:embeddedFont>
    <p:embeddedFont>
      <p:font typeface="Roboto Slab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4611323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4611323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3ceeabe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3ceeabe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39344a2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39344a2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4371ca499ff1e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14371ca499ff1e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46113235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46113235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46113235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46113235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46113235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46113235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micool.com/elements/iridium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ducation.jlab.org/itselemental/ele077.html" TargetMode="External"/><Relationship Id="rId4" Type="http://schemas.openxmlformats.org/officeDocument/2006/relationships/hyperlink" Target="http://www.rsc.org/periodic-table/element/77/iridi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Iridium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19500" y="3393275"/>
            <a:ext cx="5998800" cy="1439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Iridium is number 77 on the periodic table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Transition metal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Hard, dense, brittle, silver, shiny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Melting point is 4,471°F (2,466°C)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488" y="365550"/>
            <a:ext cx="2686325" cy="268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1175" y="3216998"/>
            <a:ext cx="1615375" cy="16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8775" y="365552"/>
            <a:ext cx="5027774" cy="2574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discovery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1803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English Chemist, Smithson Tennant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London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Found in residue when he dissolved crude platinum in aqua regia </a:t>
            </a:r>
            <a:endParaRPr sz="200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Aqua regia is a mixture of both hydrochloric and nitric acids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Tennant also discovered osmium at the same time</a:t>
            </a:r>
            <a:endParaRPr sz="2000"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3700" y="458024"/>
            <a:ext cx="1401075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87900" y="567725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The name</a:t>
            </a:r>
            <a:endParaRPr sz="3600"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87900" y="16061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The word ‘Iridium’ comes from the latin word ‘iris,’ which translates to rainbow. This name was assigned to because of its highly coloured salts</a:t>
            </a:r>
            <a:endParaRPr sz="1800"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2400"/>
            <a:ext cx="3225802" cy="4838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Uses </a:t>
            </a: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➢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hardening agent for platinum alloys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➢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With osmium, it forms an alloy that’s used for tipping pens and compass bearings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➢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 make heavy-duty electrical contacts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➢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Radioactive isotopes of iridium are used in radiation therapy for cancer treatment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it’s obtained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From Platinum ores or a by-product of mining nickel/ copper</a:t>
            </a: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7" y="2842325"/>
            <a:ext cx="3001426" cy="17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3958" y="2842325"/>
            <a:ext cx="2592143" cy="172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4700" y="2842326"/>
            <a:ext cx="1823865" cy="172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Citations</a:t>
            </a:r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https://www.chemicool.com/elements/iridium.html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http://www.rsc.org/periodic-table/element/77/iridium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https://education.jlab.org/itselemental/ele077.html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Microsoft Office PowerPoint</Application>
  <PresentationFormat>On-screen Show (16:9)</PresentationFormat>
  <Paragraphs>26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Roboto Slab</vt:lpstr>
      <vt:lpstr>Roboto</vt:lpstr>
      <vt:lpstr>Arial</vt:lpstr>
      <vt:lpstr>Marina</vt:lpstr>
      <vt:lpstr>Iridium</vt:lpstr>
      <vt:lpstr>PowerPoint Presentation</vt:lpstr>
      <vt:lpstr>The discovery</vt:lpstr>
      <vt:lpstr>The name</vt:lpstr>
      <vt:lpstr>Uses </vt:lpstr>
      <vt:lpstr>How it’s obtained</vt:lpstr>
      <vt:lpstr>Citations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Iridium</dc:title>
  <cp:lastModifiedBy>David Swart</cp:lastModifiedBy>
  <cp:revision>1</cp:revision>
  <dcterms:modified xsi:type="dcterms:W3CDTF">2018-10-15T00:01:39Z</dcterms:modified>
</cp:coreProperties>
</file>