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Amatic SC" panose="020B0604020202020204" charset="-79"/>
      <p:regular r:id="rId10"/>
      <p:bold r:id="rId11"/>
    </p:embeddedFont>
    <p:embeddedFont>
      <p:font typeface="Source Code Pro" panose="020B0604020202020204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439f04f8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439f04f87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3154c0f60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3154c0f60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43193c53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43193c536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3193c5361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3193c5361_2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43193c5361_2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43193c5361_2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3193c5361_2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3193c5361_2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iningoilgasjobs.com.au/mining/rocks,-metals---gems/metals/osmium.aspx" TargetMode="External"/><Relationship Id="rId3" Type="http://schemas.openxmlformats.org/officeDocument/2006/relationships/hyperlink" Target="http://www.stickpng.com/es/img/iconos-logotipos-emojis/flechas/flecha-bruta-verde-derecho" TargetMode="External"/><Relationship Id="rId7" Type="http://schemas.openxmlformats.org/officeDocument/2006/relationships/hyperlink" Target="http://www.rsc.org/periodic-table/element/76/osmiu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chemistryexplained.com/elements/L-P/Osmium.html" TargetMode="External"/><Relationship Id="rId5" Type="http://schemas.openxmlformats.org/officeDocument/2006/relationships/hyperlink" Target="http://blog.malabargoldanddiamonds.com/early-uses-of-platinum" TargetMode="External"/><Relationship Id="rId4" Type="http://schemas.openxmlformats.org/officeDocument/2006/relationships/hyperlink" Target="https://www.youtube.com/watch?v=D9C_lbivcn4" TargetMode="External"/><Relationship Id="rId9" Type="http://schemas.openxmlformats.org/officeDocument/2006/relationships/hyperlink" Target="http://www.rtve.es/noticias/20120224/smithson-tennant-estudioso-diamantes/500652.s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Osmium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ln w="28575" cap="flat" cmpd="sng">
            <a:solidFill>
              <a:schemeClr val="dk1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Description of my element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200400"/>
            <a:ext cx="8520600" cy="3340200"/>
          </a:xfrm>
          <a:prstGeom prst="rect">
            <a:avLst/>
          </a:prstGeom>
          <a:ln w="9525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Osmium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Symbol: Os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Description:</a:t>
            </a:r>
            <a:endParaRPr/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It is a hard white transition metal.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Atomic Number is 76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Can be found in Platinum Ore     </a:t>
            </a:r>
            <a:endParaRPr/>
          </a:p>
        </p:txBody>
      </p:sp>
      <p:pic>
        <p:nvPicPr>
          <p:cNvPr id="64" name="Google Shape;64;p14" descr="Related imag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6800" y="1708975"/>
            <a:ext cx="3747950" cy="27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03200" y="5948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was Osmium called Osmium?</a:t>
            </a: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 1804’s, the chemist Smithson Tennant which founded Osmium and why he called the element Os or Osmium was for the usual smell of the element which came from a greek word called Osme means odor. </a:t>
            </a:r>
            <a:endParaRPr/>
          </a:p>
        </p:txBody>
      </p:sp>
      <p:pic>
        <p:nvPicPr>
          <p:cNvPr id="71" name="Google Shape;71;p15" descr="Image result for osmium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400" y="2187025"/>
            <a:ext cx="4298626" cy="280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ln w="19050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was osmium found and whom was it found By?</a:t>
            </a:r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It was in the 1800’s Smithson Tennant a chemist was studying though another element called Platinum and looking through the element he notice another substance which later in 1804 he finally figure out there was 2 new elements in Platinum called one of them Osmium.</a:t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2400" y="1228675"/>
            <a:ext cx="2234150" cy="309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700" y="3559950"/>
            <a:ext cx="2139250" cy="142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 descr="Related image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634800" y="3559950"/>
            <a:ext cx="1676800" cy="15835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4358750" y="4139725"/>
            <a:ext cx="1495200" cy="801000"/>
          </a:xfrm>
          <a:prstGeom prst="rect">
            <a:avLst/>
          </a:prstGeom>
          <a:noFill/>
          <a:ln w="9525" cap="flat" cmpd="sng">
            <a:solidFill>
              <a:srgbClr val="B6D7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Amatic SC"/>
                <a:ea typeface="Amatic SC"/>
                <a:cs typeface="Amatic SC"/>
                <a:sym typeface="Amatic SC"/>
              </a:rPr>
              <a:t>Platinum</a:t>
            </a:r>
            <a:endParaRPr sz="3000" b="1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~List of uses~</a:t>
            </a:r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7323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/>
              <a:t>Hard Alloys for fountain pens</a:t>
            </a:r>
            <a:endParaRPr/>
          </a:p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/>
              <a:t>Instrument Pivots </a:t>
            </a:r>
            <a:endParaRPr/>
          </a:p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/>
              <a:t>Needles </a:t>
            </a:r>
            <a:endParaRPr/>
          </a:p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/>
              <a:t>Electrical contacts</a:t>
            </a:r>
            <a:endParaRPr/>
          </a:p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/>
              <a:t>In The Chemical World can be use as a catalyst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ln w="76200" cap="flat" cmpd="sng">
            <a:solidFill>
              <a:schemeClr val="dk1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is Osmium obtained?</a:t>
            </a:r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311700" y="1238100"/>
            <a:ext cx="837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❏"/>
            </a:pPr>
            <a:r>
              <a:rPr lang="en" sz="1600"/>
              <a:t>Osmium can be obtained or extracted from Platinum plus can be mined.</a:t>
            </a:r>
            <a:endParaRPr sz="160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Places You Can Find Osmium:</a:t>
            </a:r>
            <a:endParaRPr sz="1600"/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SzPts val="1400"/>
              <a:buChar char="★"/>
            </a:pPr>
            <a:r>
              <a:rPr lang="en"/>
              <a:t>Bulgaria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★"/>
            </a:pPr>
            <a:r>
              <a:rPr lang="en"/>
              <a:t>Canada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★"/>
            </a:pPr>
            <a:r>
              <a:rPr lang="en"/>
              <a:t>Turkey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★"/>
            </a:pPr>
            <a:r>
              <a:rPr lang="en"/>
              <a:t>Russia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★"/>
            </a:pPr>
            <a:r>
              <a:rPr lang="en"/>
              <a:t>South Africa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ln w="28575" cap="flat" cmpd="sng">
            <a:solidFill>
              <a:schemeClr val="dk1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Sources:</a:t>
            </a:r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❏"/>
            </a:pPr>
            <a:r>
              <a:rPr lang="en" sz="1200" u="sng">
                <a:solidFill>
                  <a:schemeClr val="hlink"/>
                </a:solidFill>
                <a:hlinkClick r:id="rId3"/>
              </a:rPr>
              <a:t>http://www.stickpng.com/es/img/iconos-logotipos-emojis/flechas/flecha-bruta-verde-derecho</a:t>
            </a:r>
            <a:endParaRPr sz="1200"/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❏"/>
            </a:pPr>
            <a:r>
              <a:rPr lang="en" sz="1200" u="sng">
                <a:solidFill>
                  <a:schemeClr val="hlink"/>
                </a:solidFill>
                <a:hlinkClick r:id="rId4"/>
              </a:rPr>
              <a:t>https://www.youtube.com/watch?v=D9C_lbivcn4</a:t>
            </a:r>
            <a:endParaRPr sz="1200"/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❏"/>
            </a:pPr>
            <a:r>
              <a:rPr lang="en" sz="1200" u="sng">
                <a:solidFill>
                  <a:schemeClr val="hlink"/>
                </a:solidFill>
                <a:hlinkClick r:id="rId5"/>
              </a:rPr>
              <a:t>http://blog.malabargoldanddiamonds.com/early-uses-of-platinum</a:t>
            </a:r>
            <a:endParaRPr sz="1200"/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❏"/>
            </a:pPr>
            <a:r>
              <a:rPr lang="en" sz="1200" u="sng">
                <a:solidFill>
                  <a:schemeClr val="hlink"/>
                </a:solidFill>
                <a:hlinkClick r:id="rId6"/>
              </a:rPr>
              <a:t>http://www.chemistryexplained.com/elements/L-P/Osmium.html</a:t>
            </a:r>
            <a:endParaRPr sz="1200"/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❏"/>
            </a:pPr>
            <a:r>
              <a:rPr lang="en" sz="1200" u="sng">
                <a:solidFill>
                  <a:schemeClr val="hlink"/>
                </a:solidFill>
                <a:hlinkClick r:id="rId7"/>
              </a:rPr>
              <a:t>http://www.rsc.org/periodic-table/element/76/osmium</a:t>
            </a:r>
            <a:endParaRPr sz="1200"/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❏"/>
            </a:pPr>
            <a:r>
              <a:rPr lang="en" sz="1200" u="sng">
                <a:solidFill>
                  <a:schemeClr val="hlink"/>
                </a:solidFill>
                <a:hlinkClick r:id="rId8"/>
              </a:rPr>
              <a:t>http://www.miningoilgasjobs.com.au/mining/rocks,-metals---gems/metals/osmium.aspx</a:t>
            </a:r>
            <a:endParaRPr sz="1200"/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❏"/>
            </a:pPr>
            <a:r>
              <a:rPr lang="en" sz="1200" u="sng">
                <a:solidFill>
                  <a:schemeClr val="hlink"/>
                </a:solidFill>
                <a:hlinkClick r:id="rId9"/>
              </a:rPr>
              <a:t>http://www.rtve.es/noticias/20120224/smithson-tennant-estudioso-diamantes/500652.shtml</a:t>
            </a:r>
            <a:endParaRPr sz="120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</Words>
  <Application>Microsoft Office PowerPoint</Application>
  <PresentationFormat>On-screen Show (16:9)</PresentationFormat>
  <Paragraphs>35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Amatic SC</vt:lpstr>
      <vt:lpstr>Source Code Pro</vt:lpstr>
      <vt:lpstr>Arial</vt:lpstr>
      <vt:lpstr>Beach Day</vt:lpstr>
      <vt:lpstr>Osmium</vt:lpstr>
      <vt:lpstr>Description of my element</vt:lpstr>
      <vt:lpstr>Why was Osmium called Osmium?</vt:lpstr>
      <vt:lpstr>Where was osmium found and whom was it found By?</vt:lpstr>
      <vt:lpstr>~List of uses~</vt:lpstr>
      <vt:lpstr>How is Osmium obtained?</vt:lpstr>
      <vt:lpstr>Sources: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Osmium</dc:title>
  <cp:lastModifiedBy>David Swart</cp:lastModifiedBy>
  <cp:revision>1</cp:revision>
  <dcterms:modified xsi:type="dcterms:W3CDTF">2018-10-09T14:49:53Z</dcterms:modified>
</cp:coreProperties>
</file>