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38ffde53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38ffde53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38ffde53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38ffde53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8ffde53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8ffde53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38ffde53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38ffde53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rlz=1CAHPZY_enUS817&amp;ei=7Q-1W4buF4yx0PEPhvi74AU&amp;q=is+tungsten+a+ore&amp;oq=is+tungsten+a+ore&amp;gs_l=psy-ab.3..33i22i29i30l4.27099.30672..31100...0.0..0.58.726.18......0....1..gws-wiz.....0..0j0i71j0i131j0i67j0i22i30.QGf3GFiwLLA&amp;safe=active&amp;ssui=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lenntech.com/periodic/elements/w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Tungsten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0750" y="239763"/>
            <a:ext cx="213360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Uses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Tungsten has the highest melting point of any metal. Tungsten is used in filaments in incandescent light bulbs, it is also used in electric contacts and arc-welding electrodes. Tungsten is used in alloys, such as steel, to which it imparts great strength.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Tungsten is found in certain minerals including wolframite ((Fe, Mn)WO</a:t>
            </a:r>
            <a:r>
              <a:rPr lang="en" baseline="-25000">
                <a:solidFill>
                  <a:srgbClr val="222222"/>
                </a:solidFill>
                <a:highlight>
                  <a:srgbClr val="FFFFFF"/>
                </a:highlight>
              </a:rPr>
              <a:t>4</a:t>
            </a: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) and scheelite (CaWO</a:t>
            </a:r>
            <a:r>
              <a:rPr lang="en" baseline="-25000">
                <a:solidFill>
                  <a:srgbClr val="222222"/>
                </a:solidFill>
                <a:highlight>
                  <a:srgbClr val="FFFFFF"/>
                </a:highlight>
              </a:rPr>
              <a:t>4</a:t>
            </a: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). Most of the world's tungsten, about 75%, comes from China. Other major deposits of tungsten can be found in California, Colorado, South Korea,Bolivia, Russia and Portugal.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Obtain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Tungsten ore is a rock from which the element tungsten can be economically extracted. The ore minerals of tungsten include wolframite, scheelite, and ferberite.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google.com/search?rlz=1CAHPZY_enUS817&amp;ei=7Q-1W4buF4yx0PEPhvi74AU&amp;q=is+tungsten+a+ore&amp;oq=is+tungsten+a+ore&amp;gs_l=psy-ab.3..33i22i29i30l4.27099.30672..31100...0.0..0.58.726.18......0....1..gws-wiz.....0..0j0i71j0i131j0i67j0i22i30.QGf3GFiwLLA&amp;safe=active&amp;ssui=on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https://www.lenntech.com/periodic/elements/w.htm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On-screen Show (16:9)</PresentationFormat>
  <Paragraphs>11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W Tungsten</vt:lpstr>
      <vt:lpstr>Uses</vt:lpstr>
      <vt:lpstr>Found</vt:lpstr>
      <vt:lpstr>Obtain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 Tungsten</dc:title>
  <cp:lastModifiedBy>David Swart</cp:lastModifiedBy>
  <cp:revision>1</cp:revision>
  <dcterms:modified xsi:type="dcterms:W3CDTF">2018-10-05T21:19:09Z</dcterms:modified>
</cp:coreProperties>
</file>