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
  </p:notesMasterIdLst>
  <p:sldIdLst>
    <p:sldId id="257" r:id="rId2"/>
    <p:sldId id="258" r:id="rId3"/>
    <p:sldId id="259" r:id="rId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2ec5a105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2ec5a105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2ec5a105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2ec5a105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31562ca2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31562ca2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Thulium </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Symbol:Tm</a:t>
            </a:r>
            <a:endParaRPr/>
          </a:p>
          <a:p>
            <a:pPr marL="0" lvl="0" indent="0" algn="l" rtl="0">
              <a:spcBef>
                <a:spcPts val="1600"/>
              </a:spcBef>
              <a:spcAft>
                <a:spcPts val="0"/>
              </a:spcAft>
              <a:buNone/>
            </a:pPr>
            <a:r>
              <a:rPr lang="en"/>
              <a:t>Atomic number:69</a:t>
            </a:r>
            <a:endParaRPr/>
          </a:p>
          <a:p>
            <a:pPr marL="0" lvl="0" indent="0" algn="l" rtl="0">
              <a:spcBef>
                <a:spcPts val="1600"/>
              </a:spcBef>
              <a:spcAft>
                <a:spcPts val="1600"/>
              </a:spcAft>
              <a:buNone/>
            </a:pPr>
            <a:r>
              <a:rPr lang="en"/>
              <a:t>Description: Least available of the earth metals, as rare as silver, gold or cadmium. The element is bright and silver and it must be kept from moisture. Its soft and it can be cut with a knife. </a:t>
            </a:r>
            <a:endParaRPr/>
          </a:p>
        </p:txBody>
      </p:sp>
      <p:pic>
        <p:nvPicPr>
          <p:cNvPr id="62" name="Google Shape;62;p14" descr="Image result for thulium description" title="https://en.wikipedia.org/wiki/Thulium"/>
          <p:cNvPicPr preferRelativeResize="0"/>
          <p:nvPr/>
        </p:nvPicPr>
        <p:blipFill>
          <a:blip r:embed="rId3">
            <a:alphaModFix/>
          </a:blip>
          <a:stretch>
            <a:fillRect/>
          </a:stretch>
        </p:blipFill>
        <p:spPr>
          <a:xfrm>
            <a:off x="4572000" y="2915500"/>
            <a:ext cx="2959100" cy="2032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Discovery</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Thulium was discovered by Per Teodor Cleve in 1879.</a:t>
            </a:r>
            <a:endParaRPr/>
          </a:p>
          <a:p>
            <a:pPr marL="0" lvl="0" indent="0" algn="l" rtl="0">
              <a:spcBef>
                <a:spcPts val="1600"/>
              </a:spcBef>
              <a:spcAft>
                <a:spcPts val="0"/>
              </a:spcAft>
              <a:buNone/>
            </a:pPr>
            <a:r>
              <a:rPr lang="en"/>
              <a:t>He was looking for impurities and oxides of rare earth elements </a:t>
            </a:r>
            <a:endParaRPr/>
          </a:p>
          <a:p>
            <a:pPr marL="0" lvl="0" indent="0" algn="l" rtl="0">
              <a:spcBef>
                <a:spcPts val="1600"/>
              </a:spcBef>
              <a:spcAft>
                <a:spcPts val="1600"/>
              </a:spcAft>
              <a:buNone/>
            </a:pPr>
            <a:r>
              <a:rPr lang="en"/>
              <a:t>The element is named after Thule which is the ancient name for Scandinavia.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Thulium is used to make lasers, radiations sources is portable x-rays </a:t>
            </a:r>
            <a:endParaRPr/>
          </a:p>
          <a:p>
            <a:pPr marL="0" lvl="0" indent="0" algn="l" rtl="0">
              <a:spcBef>
                <a:spcPts val="1600"/>
              </a:spcBef>
              <a:spcAft>
                <a:spcPts val="1600"/>
              </a:spcAft>
              <a:buNone/>
            </a:pPr>
            <a:r>
              <a:rPr lang="en"/>
              <a:t>Ceramic magnetic uses in microwaves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Words>
  <Application>Microsoft Office PowerPoint</Application>
  <PresentationFormat>On-screen Show (16:9)</PresentationFormat>
  <Paragraphs>10</Paragraphs>
  <Slides>3</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vt:i4>
      </vt:variant>
    </vt:vector>
  </HeadingPairs>
  <TitlesOfParts>
    <vt:vector size="5" baseType="lpstr">
      <vt:lpstr>Arial</vt:lpstr>
      <vt:lpstr>Simple Light</vt:lpstr>
      <vt:lpstr>Thulium </vt:lpstr>
      <vt:lpstr>Discovery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Thulium </dc:title>
  <dc:creator>David Swart</dc:creator>
  <cp:lastModifiedBy>David Swart</cp:lastModifiedBy>
  <cp:revision>1</cp:revision>
  <dcterms:modified xsi:type="dcterms:W3CDTF">2018-10-05T20:34:50Z</dcterms:modified>
</cp:coreProperties>
</file>