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509a5cbe9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509a5cbe9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cyclopedia.com/science-and-technology/chemistry/compounds-and-elements/holmiu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n.wikipedia.org/wiki/Holmi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405900"/>
            <a:ext cx="8473200" cy="7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               </a:t>
            </a:r>
            <a:r>
              <a:rPr lang="en" sz="3600"/>
              <a:t>Holmium</a:t>
            </a:r>
            <a:endParaRPr sz="36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949050" y="1077575"/>
            <a:ext cx="3156900" cy="17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</a:rPr>
              <a:t>    Ho          </a:t>
            </a:r>
            <a:endParaRPr sz="7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          (164.9)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                                      </a:t>
            </a:r>
            <a:endParaRPr sz="1400"/>
          </a:p>
        </p:txBody>
      </p:sp>
      <p:sp>
        <p:nvSpPr>
          <p:cNvPr id="56" name="Google Shape;56;p13"/>
          <p:cNvSpPr txBox="1"/>
          <p:nvPr/>
        </p:nvSpPr>
        <p:spPr>
          <a:xfrm>
            <a:off x="315700" y="585200"/>
            <a:ext cx="2102100" cy="20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1879, Holmium were discovered by Per Teodor Cleve, </a:t>
            </a:r>
            <a:r>
              <a:rPr lang="en">
                <a:solidFill>
                  <a:schemeClr val="dk1"/>
                </a:solidFill>
              </a:rPr>
              <a:t>a Swedish chemist. Holmium element got its name from Stockholm, Sweden, which is Per Teodor Cleve’s birthplace. </a:t>
            </a:r>
            <a:endParaRPr/>
          </a:p>
        </p:txBody>
      </p:sp>
      <p:pic>
        <p:nvPicPr>
          <p:cNvPr id="57" name="Google Shape;57;p13" descr="Holmium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4025" y="2571750"/>
            <a:ext cx="2292475" cy="16708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6344625" y="585200"/>
            <a:ext cx="2225400" cy="18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Holmium is a rare element on Earth. It is a soft and silvery-white metal. Holmium has the highest magnetic permeability among other elements on the periodic table.</a:t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6429375" y="2602650"/>
            <a:ext cx="2194500" cy="14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Holmium can be use as a burnable poison in nuclear reactors. It can also be use in medical, dental, and fiber-optical applications. 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400425" y="2725750"/>
            <a:ext cx="2394600" cy="19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Holmium can be found in minerals minozite and gadolinite.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Bibliography</a:t>
            </a:r>
            <a:endParaRPr b="1"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https://www.encyclopedia.com/science-and-technology/chemistry/compounds-and-elements/holmium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https://en.wikipedia.org/wiki/Holmium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On-screen Show (16:9)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               Holmium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Holmium</dc:title>
  <cp:lastModifiedBy>David Swart</cp:lastModifiedBy>
  <cp:revision>1</cp:revision>
  <dcterms:modified xsi:type="dcterms:W3CDTF">2018-10-19T20:03:15Z</dcterms:modified>
</cp:coreProperties>
</file>