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
  </p:notesMasterIdLst>
  <p:sldIdLst>
    <p:sldId id="256" r:id="rId2"/>
    <p:sldId id="257" r:id="rId3"/>
    <p:sldId id="258" r:id="rId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452136f87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452136f87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452136f87f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452136f87f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21950"/>
            <a:ext cx="9144000" cy="5165450"/>
          </a:xfrm>
          <a:prstGeom prst="rect">
            <a:avLst/>
          </a:prstGeom>
          <a:noFill/>
          <a:ln>
            <a:noFill/>
          </a:ln>
        </p:spPr>
      </p:pic>
      <p:sp>
        <p:nvSpPr>
          <p:cNvPr id="55" name="Google Shape;55;p13"/>
          <p:cNvSpPr txBox="1"/>
          <p:nvPr/>
        </p:nvSpPr>
        <p:spPr>
          <a:xfrm>
            <a:off x="0" y="0"/>
            <a:ext cx="2227800" cy="130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t>-Element Profile: Gadolinium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Information</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_ Gadolinium is a chemical element with symbol Gd and atomic number 64. Gadolinium is a silvery-white, malleable, and ductile rare earth metal. It is found in nature only in oxidized form, and even when separated, it usually has impurities of the other rare earth. Gadolinium was discovered in 1880 by Jean Charles de Marignac, who detected its oxide by using spectroscopy. It is named after the mineral gadolinite, one of the minerals in which gadolinium is found, itself named for the chemist Johan Gadolin. Pure gadolinium was first isolated by the chemist Paul Emile Lecoq de Boisbaudran around 1886.</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Isotopes</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_ Naturally occurring gadolinium is composed of six stable isotopes, 154Gd, 155Gd, 156Gd, 157Gd, 158Gd and 160Gd, and one radioisotope, 152Gd, with the isotope 158Gd being the most abundant (24.84% natural abundance). The predicted double beta decay of 160Gd has never been observed (the only lower limit on its half-life of more than 1.3×1021 years has been set experimentally[14]).</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194</Words>
  <Application>Microsoft Office PowerPoint</Application>
  <PresentationFormat>On-screen Show (16:9)</PresentationFormat>
  <Paragraphs>5</Paragraphs>
  <Slides>3</Slides>
  <Notes>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vt:i4>
      </vt:variant>
    </vt:vector>
  </HeadingPairs>
  <TitlesOfParts>
    <vt:vector size="5" baseType="lpstr">
      <vt:lpstr>Arial</vt:lpstr>
      <vt:lpstr>Simple Light</vt:lpstr>
      <vt:lpstr>PowerPoint Presentation</vt:lpstr>
      <vt:lpstr>Information</vt:lpstr>
      <vt:lpstr>Isotopes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David Swart</cp:lastModifiedBy>
  <cp:revision>1</cp:revision>
  <dcterms:modified xsi:type="dcterms:W3CDTF">2018-10-19T20:04:58Z</dcterms:modified>
</cp:coreProperties>
</file>