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9144000" cy="5143500" type="screen16x9"/>
  <p:notesSz cx="6858000" cy="9144000"/>
  <p:embeddedFontLst>
    <p:embeddedFont>
      <p:font typeface="Roboto" panose="020B0604020202020204"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Cs represents cesium its atomic number is 55 and mass number is 132.9054. It was found in the minerals pollucite and lepidolite is found in great quantities at Bemic Lake, Manitoba, Canada and in the USA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9600"/>
              <a:t>CESIUM</a:t>
            </a:r>
            <a:endParaRPr sz="960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Cs</a:t>
            </a:r>
            <a:endParaRPr sz="4800"/>
          </a:p>
        </p:txBody>
      </p:sp>
      <p:sp>
        <p:nvSpPr>
          <p:cNvPr id="56" name="Google Shape;56;p13"/>
          <p:cNvSpPr txBox="1"/>
          <p:nvPr/>
        </p:nvSpPr>
        <p:spPr>
          <a:xfrm>
            <a:off x="2495350" y="343750"/>
            <a:ext cx="4354200" cy="59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Robert Busen and Gustav Kirchhoff Discovered in</a:t>
            </a:r>
            <a:endParaRPr/>
          </a:p>
          <a:p>
            <a:pPr marL="0" lvl="0" indent="0" algn="l" rtl="0">
              <a:spcBef>
                <a:spcPts val="0"/>
              </a:spcBef>
              <a:spcAft>
                <a:spcPts val="0"/>
              </a:spcAft>
              <a:buNone/>
            </a:pPr>
            <a:r>
              <a:rPr lang="en"/>
              <a:t>1860</a:t>
            </a:r>
            <a:endParaRPr/>
          </a:p>
        </p:txBody>
      </p:sp>
      <p:sp>
        <p:nvSpPr>
          <p:cNvPr id="57" name="Google Shape;57;p13"/>
          <p:cNvSpPr txBox="1"/>
          <p:nvPr/>
        </p:nvSpPr>
        <p:spPr>
          <a:xfrm>
            <a:off x="5079850" y="2966425"/>
            <a:ext cx="1769700" cy="22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55 atomic number </a:t>
            </a:r>
            <a:endParaRPr/>
          </a:p>
        </p:txBody>
      </p:sp>
      <p:sp>
        <p:nvSpPr>
          <p:cNvPr id="58" name="Google Shape;58;p13"/>
          <p:cNvSpPr txBox="1"/>
          <p:nvPr/>
        </p:nvSpPr>
        <p:spPr>
          <a:xfrm>
            <a:off x="4056450" y="3626725"/>
            <a:ext cx="4257300" cy="59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CESIUM</a:t>
            </a:r>
            <a:br>
              <a:rPr lang="en"/>
            </a:br>
            <a:r>
              <a:rPr lang="en"/>
              <a:t>132.9054 mass number</a:t>
            </a:r>
            <a:endParaRPr/>
          </a:p>
        </p:txBody>
      </p:sp>
      <p:sp>
        <p:nvSpPr>
          <p:cNvPr id="59" name="Google Shape;59;p13"/>
          <p:cNvSpPr txBox="1"/>
          <p:nvPr/>
        </p:nvSpPr>
        <p:spPr>
          <a:xfrm>
            <a:off x="311700" y="343750"/>
            <a:ext cx="1566000" cy="431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CESIUM is used for;</a:t>
            </a:r>
            <a:endParaRPr/>
          </a:p>
          <a:p>
            <a:pPr marL="0" lvl="0" indent="0" algn="l" rtl="0">
              <a:spcBef>
                <a:spcPts val="0"/>
              </a:spcBef>
              <a:spcAft>
                <a:spcPts val="0"/>
              </a:spcAft>
              <a:buNone/>
            </a:pPr>
            <a:r>
              <a:rPr lang="en"/>
              <a:t>Combines with oxygen and removes traces of gases from vacuum tubes</a:t>
            </a:r>
            <a:endParaRPr/>
          </a:p>
        </p:txBody>
      </p:sp>
      <p:sp>
        <p:nvSpPr>
          <p:cNvPr id="60" name="Google Shape;60;p13"/>
          <p:cNvSpPr txBox="1"/>
          <p:nvPr/>
        </p:nvSpPr>
        <p:spPr>
          <a:xfrm>
            <a:off x="76400" y="4099525"/>
            <a:ext cx="9013800" cy="91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3C3C3C"/>
                </a:solidFill>
                <a:highlight>
                  <a:srgbClr val="FFFFFF"/>
                </a:highlight>
              </a:rPr>
              <a:t>Caesium is found in the minerals pollucite and lepidolite. Pollucite is found in great quantities at Bernic Lake,Manitoba, Canada and in the USA, and from this source the element can be prepared. However, most commercialproduction is as a by-product of lithium product</a:t>
            </a:r>
            <a:endParaRPr/>
          </a:p>
        </p:txBody>
      </p:sp>
      <p:sp>
        <p:nvSpPr>
          <p:cNvPr id="61" name="Google Shape;61;p13"/>
          <p:cNvSpPr txBox="1"/>
          <p:nvPr/>
        </p:nvSpPr>
        <p:spPr>
          <a:xfrm>
            <a:off x="6913175" y="-76400"/>
            <a:ext cx="2294700" cy="4425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222222"/>
                </a:solidFill>
                <a:highlight>
                  <a:srgbClr val="FFFFFF"/>
                </a:highlight>
                <a:latin typeface="Roboto"/>
                <a:ea typeface="Roboto"/>
                <a:cs typeface="Roboto"/>
                <a:sym typeface="Roboto"/>
              </a:rPr>
              <a:t>Bunsen and Kirchhoff named the element </a:t>
            </a:r>
            <a:r>
              <a:rPr lang="en" sz="1200" b="1">
                <a:solidFill>
                  <a:srgbClr val="222222"/>
                </a:solidFill>
                <a:highlight>
                  <a:srgbClr val="FFFFFF"/>
                </a:highlight>
                <a:latin typeface="Roboto"/>
                <a:ea typeface="Roboto"/>
                <a:cs typeface="Roboto"/>
                <a:sym typeface="Roboto"/>
              </a:rPr>
              <a:t>cesium</a:t>
            </a:r>
            <a:r>
              <a:rPr lang="en" sz="1200">
                <a:solidFill>
                  <a:srgbClr val="222222"/>
                </a:solidFill>
                <a:highlight>
                  <a:srgbClr val="FFFFFF"/>
                </a:highlight>
                <a:latin typeface="Roboto"/>
                <a:ea typeface="Roboto"/>
                <a:cs typeface="Roboto"/>
                <a:sym typeface="Roboto"/>
              </a:rPr>
              <a:t>, from the Latin </a:t>
            </a:r>
            <a:r>
              <a:rPr lang="en" sz="1200" b="1">
                <a:solidFill>
                  <a:srgbClr val="222222"/>
                </a:solidFill>
                <a:highlight>
                  <a:srgbClr val="FFFFFF"/>
                </a:highlight>
                <a:latin typeface="Roboto"/>
                <a:ea typeface="Roboto"/>
                <a:cs typeface="Roboto"/>
                <a:sym typeface="Roboto"/>
              </a:rPr>
              <a:t>word</a:t>
            </a:r>
            <a:r>
              <a:rPr lang="en" sz="1200">
                <a:solidFill>
                  <a:srgbClr val="222222"/>
                </a:solidFill>
                <a:highlight>
                  <a:srgbClr val="FFFFFF"/>
                </a:highlight>
                <a:latin typeface="Roboto"/>
                <a:ea typeface="Roboto"/>
                <a:cs typeface="Roboto"/>
                <a:sym typeface="Roboto"/>
              </a:rPr>
              <a:t> 'caesius' meaning sky blue, after the blue lines they saw in the spectrum. The Latin spelling </a:t>
            </a:r>
            <a:r>
              <a:rPr lang="en" sz="1200" b="1">
                <a:solidFill>
                  <a:srgbClr val="222222"/>
                </a:solidFill>
                <a:highlight>
                  <a:srgbClr val="FFFFFF"/>
                </a:highlight>
                <a:latin typeface="Roboto"/>
                <a:ea typeface="Roboto"/>
                <a:cs typeface="Roboto"/>
                <a:sym typeface="Roboto"/>
              </a:rPr>
              <a:t>is</a:t>
            </a:r>
            <a:r>
              <a:rPr lang="en" sz="1200">
                <a:solidFill>
                  <a:srgbClr val="222222"/>
                </a:solidFill>
                <a:highlight>
                  <a:srgbClr val="FFFFFF"/>
                </a:highlight>
                <a:latin typeface="Roboto"/>
                <a:ea typeface="Roboto"/>
                <a:cs typeface="Roboto"/>
                <a:sym typeface="Roboto"/>
              </a:rPr>
              <a:t>still reflected in British English where </a:t>
            </a:r>
            <a:r>
              <a:rPr lang="en" sz="1200" b="1">
                <a:solidFill>
                  <a:srgbClr val="222222"/>
                </a:solidFill>
                <a:highlight>
                  <a:srgbClr val="FFFFFF"/>
                </a:highlight>
                <a:latin typeface="Roboto"/>
                <a:ea typeface="Roboto"/>
                <a:cs typeface="Roboto"/>
                <a:sym typeface="Roboto"/>
              </a:rPr>
              <a:t>cesium is</a:t>
            </a:r>
            <a:r>
              <a:rPr lang="en" sz="1200">
                <a:solidFill>
                  <a:srgbClr val="222222"/>
                </a:solidFill>
                <a:highlight>
                  <a:srgbClr val="FFFFFF"/>
                </a:highlight>
                <a:latin typeface="Roboto"/>
                <a:ea typeface="Roboto"/>
                <a:cs typeface="Roboto"/>
                <a:sym typeface="Roboto"/>
              </a:rPr>
              <a:t> spelt '</a:t>
            </a:r>
            <a:r>
              <a:rPr lang="en" sz="1200" b="1">
                <a:solidFill>
                  <a:srgbClr val="222222"/>
                </a:solidFill>
                <a:highlight>
                  <a:srgbClr val="FFFFFF"/>
                </a:highlight>
                <a:latin typeface="Roboto"/>
                <a:ea typeface="Roboto"/>
                <a:cs typeface="Roboto"/>
                <a:sym typeface="Roboto"/>
              </a:rPr>
              <a:t>caesium</a:t>
            </a:r>
            <a:r>
              <a:rPr lang="en" sz="1200">
                <a:solidFill>
                  <a:srgbClr val="222222"/>
                </a:solidFill>
                <a:highlight>
                  <a:srgbClr val="FFFFFF"/>
                </a:highlight>
                <a:latin typeface="Roboto"/>
                <a:ea typeface="Roboto"/>
                <a:cs typeface="Roboto"/>
                <a:sym typeface="Roboto"/>
              </a:rPr>
              <a:t>.' In 1861 Bunsen and Kirchhoff also discovered rubidium by the same method.</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Words>
  <Application>Microsoft Office PowerPoint</Application>
  <PresentationFormat>On-screen Show (16:9)</PresentationFormat>
  <Paragraphs>11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Roboto</vt:lpstr>
      <vt:lpstr>Simple Light</vt:lpstr>
      <vt:lpstr>CESIUM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CESIUM</dc:title>
  <cp:lastModifiedBy>David Swart</cp:lastModifiedBy>
  <cp:revision>1</cp:revision>
  <dcterms:modified xsi:type="dcterms:W3CDTF">2018-10-10T20:41:53Z</dcterms:modified>
</cp:coreProperties>
</file>