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30f11ac2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30f11ac2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3bc0700b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3bc0700b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3bc0700b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3bc0700b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3bc0700b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3bc0700b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3bc0700b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3bc0700b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Iodine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Iodine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/>
              <a:t>Iodine was named this by French chemist Gay-Lussac. Iodes means violet and iodine was violet colored</a:t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Origins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/>
              <a:t>Was founded by Bernard Courtois in 1811 when he was trying to extract sodium and potassium from seaweed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Uses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Can kill fungus and bacteria</a:t>
            </a:r>
            <a:endParaRPr sz="3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600"/>
              <a:t>Fight off organisms </a:t>
            </a:r>
            <a:endParaRPr sz="36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600"/>
              <a:t>Involves a lot with first aid and the body</a:t>
            </a:r>
            <a:endParaRPr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get</a:t>
            </a: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Founded in nitrate ores in the Atacama Desert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Small quantity in salt and seaweed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</a:t>
            </a:r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https://www.livescience.com/37441-iodine.html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On-screen Show (16:9)</PresentationFormat>
  <Paragraphs>14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 Light</vt:lpstr>
      <vt:lpstr>Iodine</vt:lpstr>
      <vt:lpstr>Iodine</vt:lpstr>
      <vt:lpstr>Origins</vt:lpstr>
      <vt:lpstr>Uses</vt:lpstr>
      <vt:lpstr>To get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Iodine</dc:title>
  <cp:lastModifiedBy>David Swart</cp:lastModifiedBy>
  <cp:revision>1</cp:revision>
  <dcterms:modified xsi:type="dcterms:W3CDTF">2018-10-09T15:28:52Z</dcterms:modified>
</cp:coreProperties>
</file>