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Barlow" panose="020B0604020202020204" charset="0"/>
      <p:regular r:id="rId10"/>
      <p:bold r:id="rId11"/>
      <p:italic r:id="rId12"/>
      <p:boldItalic r:id="rId13"/>
    </p:embeddedFont>
    <p:embeddedFont>
      <p:font typeface="Barlow Light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iriam Libre" panose="020B0604020202020204" charset="-79"/>
      <p:regular r:id="rId22"/>
      <p:bold r:id="rId23"/>
    </p:embeddedFont>
    <p:embeddedFont>
      <p:font typeface="Work Sans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317497a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317497a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389f5dd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389f5dd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4389f5dd1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4389f5dd1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389f5dd1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4389f5dd1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None/>
              <a:defRPr sz="4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557947" y="-9"/>
            <a:ext cx="1564584" cy="2825099"/>
            <a:chOff x="0" y="855663"/>
            <a:chExt cx="1257300" cy="2270250"/>
          </a:xfrm>
        </p:grpSpPr>
        <p:sp>
          <p:nvSpPr>
            <p:cNvPr id="13" name="Google Shape;13;p2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-5400000">
            <a:off x="7256368" y="-405553"/>
            <a:ext cx="1043197" cy="2732065"/>
            <a:chOff x="7556500" y="3806825"/>
            <a:chExt cx="838313" cy="2195488"/>
          </a:xfrm>
        </p:grpSpPr>
        <p:sp>
          <p:nvSpPr>
            <p:cNvPr id="22" name="Google Shape;22;p2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 rot="5400000">
            <a:off x="527351" y="2768116"/>
            <a:ext cx="1389642" cy="2444192"/>
            <a:chOff x="4395788" y="4144963"/>
            <a:chExt cx="1058775" cy="1862100"/>
          </a:xfrm>
        </p:grpSpPr>
        <p:sp>
          <p:nvSpPr>
            <p:cNvPr id="34" name="Google Shape;34;p2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10800000">
            <a:off x="6869501" y="2412068"/>
            <a:ext cx="1768658" cy="2731445"/>
            <a:chOff x="6545263" y="855663"/>
            <a:chExt cx="1469962" cy="2270150"/>
          </a:xfrm>
        </p:grpSpPr>
        <p:sp>
          <p:nvSpPr>
            <p:cNvPr id="38" name="Google Shape;38;p2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ctrTitle"/>
          </p:nvPr>
        </p:nvSpPr>
        <p:spPr>
          <a:xfrm>
            <a:off x="2626350" y="1888150"/>
            <a:ext cx="3891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51" name="Google Shape;51;p3"/>
          <p:cNvGrpSpPr/>
          <p:nvPr/>
        </p:nvGrpSpPr>
        <p:grpSpPr>
          <a:xfrm rot="-5400000">
            <a:off x="7456019" y="290004"/>
            <a:ext cx="1223732" cy="2152215"/>
            <a:chOff x="4395788" y="4144963"/>
            <a:chExt cx="1058775" cy="1862100"/>
          </a:xfrm>
        </p:grpSpPr>
        <p:sp>
          <p:nvSpPr>
            <p:cNvPr id="52" name="Google Shape;52;p3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3"/>
          <p:cNvGrpSpPr/>
          <p:nvPr/>
        </p:nvGrpSpPr>
        <p:grpSpPr>
          <a:xfrm rot="-5400000">
            <a:off x="721039" y="2564836"/>
            <a:ext cx="1106346" cy="2548423"/>
            <a:chOff x="3357563" y="850900"/>
            <a:chExt cx="957212" cy="2204900"/>
          </a:xfrm>
        </p:grpSpPr>
        <p:sp>
          <p:nvSpPr>
            <p:cNvPr id="56" name="Google Shape;56;p3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2454800" y="0"/>
            <a:ext cx="4234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 txBox="1">
            <a:spLocks noGrp="1"/>
          </p:cNvSpPr>
          <p:nvPr>
            <p:ph type="body" idx="1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  <a:defRPr i="1"/>
            </a:lvl1pPr>
            <a:lvl2pPr marL="914400" lvl="1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￭"/>
              <a:defRPr i="1"/>
            </a:lvl2pPr>
            <a:lvl3pPr marL="1371600" lvl="2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⬝"/>
              <a:defRPr i="1"/>
            </a:lvl3pPr>
            <a:lvl4pPr marL="1828800" lvl="3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6000" lvl="4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200" lvl="5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400" lvl="6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600" lvl="7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800" lvl="8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endParaRPr/>
          </a:p>
        </p:txBody>
      </p:sp>
      <p:sp>
        <p:nvSpPr>
          <p:cNvPr id="63" name="Google Shape;63;p4"/>
          <p:cNvSpPr txBox="1"/>
          <p:nvPr/>
        </p:nvSpPr>
        <p:spPr>
          <a:xfrm>
            <a:off x="3593400" y="19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A5B0FE"/>
                </a:solidFill>
                <a:latin typeface="Work Sans"/>
                <a:ea typeface="Work Sans"/>
                <a:cs typeface="Work Sans"/>
                <a:sym typeface="Work Sans"/>
              </a:rPr>
              <a:t>“</a:t>
            </a:r>
            <a:endParaRPr sz="7200" b="1">
              <a:solidFill>
                <a:srgbClr val="A5B0F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" name="Google Shape;64;p4"/>
          <p:cNvSpPr txBox="1">
            <a:spLocks noGrp="1"/>
          </p:cNvSpPr>
          <p:nvPr>
            <p:ph type="sldNum" idx="12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" name="Google Shape;65;p4"/>
          <p:cNvGrpSpPr/>
          <p:nvPr/>
        </p:nvGrpSpPr>
        <p:grpSpPr>
          <a:xfrm>
            <a:off x="6876950" y="3340125"/>
            <a:ext cx="2267050" cy="1803375"/>
            <a:chOff x="9925050" y="4203700"/>
            <a:chExt cx="2267050" cy="1803375"/>
          </a:xfrm>
        </p:grpSpPr>
        <p:sp>
          <p:nvSpPr>
            <p:cNvPr id="66" name="Google Shape;66;p4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4"/>
          <p:cNvGrpSpPr/>
          <p:nvPr/>
        </p:nvGrpSpPr>
        <p:grpSpPr>
          <a:xfrm>
            <a:off x="0" y="0"/>
            <a:ext cx="2266938" cy="1754200"/>
            <a:chOff x="9598025" y="882650"/>
            <a:chExt cx="2266938" cy="1754200"/>
          </a:xfrm>
        </p:grpSpPr>
        <p:sp>
          <p:nvSpPr>
            <p:cNvPr id="79" name="Google Shape;79;p4"/>
            <p:cNvSpPr/>
            <p:nvPr/>
          </p:nvSpPr>
          <p:spPr>
            <a:xfrm>
              <a:off x="10239375" y="1881188"/>
              <a:ext cx="1398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9598025" y="882650"/>
              <a:ext cx="995400" cy="15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0672763" y="1581150"/>
              <a:ext cx="1192200" cy="10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0914063" y="1881188"/>
              <a:ext cx="6795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▹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￭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⬝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>
            <a:off x="6422240" y="-62"/>
            <a:ext cx="1652475" cy="2270250"/>
            <a:chOff x="0" y="855663"/>
            <a:chExt cx="1652475" cy="2270250"/>
          </a:xfrm>
        </p:grpSpPr>
        <p:sp>
          <p:nvSpPr>
            <p:cNvPr id="90" name="Google Shape;90;p5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476375" y="2262188"/>
              <a:ext cx="176100" cy="72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5"/>
          <p:cNvGrpSpPr/>
          <p:nvPr/>
        </p:nvGrpSpPr>
        <p:grpSpPr>
          <a:xfrm>
            <a:off x="7106138" y="2674863"/>
            <a:ext cx="1551087" cy="2468625"/>
            <a:chOff x="715963" y="3538538"/>
            <a:chExt cx="1551087" cy="2468625"/>
          </a:xfrm>
        </p:grpSpPr>
        <p:sp>
          <p:nvSpPr>
            <p:cNvPr id="100" name="Google Shape;100;p5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457200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2"/>
          </p:nvPr>
        </p:nvSpPr>
        <p:spPr>
          <a:xfrm>
            <a:off x="3101652" y="1672300"/>
            <a:ext cx="2494200" cy="315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17" name="Google Shape;117;p6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8" name="Google Shape;118;p6"/>
          <p:cNvGrpSpPr/>
          <p:nvPr/>
        </p:nvGrpSpPr>
        <p:grpSpPr>
          <a:xfrm>
            <a:off x="6489150" y="0"/>
            <a:ext cx="1882725" cy="2446200"/>
            <a:chOff x="3357563" y="850900"/>
            <a:chExt cx="1882725" cy="2446200"/>
          </a:xfrm>
        </p:grpSpPr>
        <p:sp>
          <p:nvSpPr>
            <p:cNvPr id="119" name="Google Shape;119;p6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4829175" y="2943225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4887913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4770438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4448175" y="1768475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829175" y="1779588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4662488" y="27178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5048250" y="2733675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4529138" y="2149475"/>
              <a:ext cx="3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4529138" y="2063750"/>
              <a:ext cx="4017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4540250" y="1982788"/>
              <a:ext cx="203100" cy="5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6"/>
          <p:cNvGrpSpPr/>
          <p:nvPr/>
        </p:nvGrpSpPr>
        <p:grpSpPr>
          <a:xfrm>
            <a:off x="6488950" y="3281388"/>
            <a:ext cx="2149388" cy="1862100"/>
            <a:chOff x="3305175" y="4144963"/>
            <a:chExt cx="2149388" cy="1862100"/>
          </a:xfrm>
        </p:grpSpPr>
        <p:sp>
          <p:nvSpPr>
            <p:cNvPr id="133" name="Google Shape;133;p6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3305175" y="4622800"/>
              <a:ext cx="1106400" cy="8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4709"/>
                  </a:moveTo>
                  <a:cubicBezTo>
                    <a:pt x="120000" y="6193"/>
                    <a:pt x="115362" y="0"/>
                    <a:pt x="108985" y="0"/>
                  </a:cubicBezTo>
                  <a:cubicBezTo>
                    <a:pt x="11594" y="0"/>
                    <a:pt x="11594" y="0"/>
                    <a:pt x="11594" y="0"/>
                  </a:cubicBezTo>
                  <a:cubicBezTo>
                    <a:pt x="5217" y="0"/>
                    <a:pt x="0" y="6193"/>
                    <a:pt x="0" y="14709"/>
                  </a:cubicBezTo>
                  <a:cubicBezTo>
                    <a:pt x="0" y="100645"/>
                    <a:pt x="0" y="100645"/>
                    <a:pt x="0" y="100645"/>
                  </a:cubicBezTo>
                  <a:cubicBezTo>
                    <a:pt x="0" y="102193"/>
                    <a:pt x="579" y="102967"/>
                    <a:pt x="1739" y="102967"/>
                  </a:cubicBezTo>
                  <a:cubicBezTo>
                    <a:pt x="9855" y="102967"/>
                    <a:pt x="9855" y="102967"/>
                    <a:pt x="9855" y="102967"/>
                  </a:cubicBezTo>
                  <a:cubicBezTo>
                    <a:pt x="9855" y="117677"/>
                    <a:pt x="9855" y="117677"/>
                    <a:pt x="9855" y="117677"/>
                  </a:cubicBezTo>
                  <a:cubicBezTo>
                    <a:pt x="9855" y="119225"/>
                    <a:pt x="10434" y="120000"/>
                    <a:pt x="11594" y="120000"/>
                  </a:cubicBezTo>
                  <a:cubicBezTo>
                    <a:pt x="108985" y="120000"/>
                    <a:pt x="108985" y="120000"/>
                    <a:pt x="108985" y="120000"/>
                  </a:cubicBezTo>
                  <a:cubicBezTo>
                    <a:pt x="109565" y="120000"/>
                    <a:pt x="110144" y="119225"/>
                    <a:pt x="110144" y="117677"/>
                  </a:cubicBezTo>
                  <a:cubicBezTo>
                    <a:pt x="110144" y="29419"/>
                    <a:pt x="110144" y="29419"/>
                    <a:pt x="110144" y="29419"/>
                  </a:cubicBezTo>
                  <a:cubicBezTo>
                    <a:pt x="115942" y="28645"/>
                    <a:pt x="120000" y="22451"/>
                    <a:pt x="120000" y="14709"/>
                  </a:cubicBezTo>
                  <a:close/>
                  <a:moveTo>
                    <a:pt x="2898" y="99096"/>
                  </a:moveTo>
                  <a:cubicBezTo>
                    <a:pt x="2898" y="14709"/>
                    <a:pt x="2898" y="14709"/>
                    <a:pt x="2898" y="14709"/>
                  </a:cubicBezTo>
                  <a:cubicBezTo>
                    <a:pt x="2898" y="8516"/>
                    <a:pt x="6956" y="3870"/>
                    <a:pt x="11594" y="3870"/>
                  </a:cubicBezTo>
                  <a:cubicBezTo>
                    <a:pt x="16231" y="3870"/>
                    <a:pt x="19710" y="8516"/>
                    <a:pt x="19710" y="14709"/>
                  </a:cubicBezTo>
                  <a:cubicBezTo>
                    <a:pt x="19710" y="15483"/>
                    <a:pt x="19710" y="16258"/>
                    <a:pt x="19710" y="17032"/>
                  </a:cubicBezTo>
                  <a:cubicBezTo>
                    <a:pt x="11594" y="17032"/>
                    <a:pt x="11594" y="17032"/>
                    <a:pt x="11594" y="17032"/>
                  </a:cubicBezTo>
                  <a:cubicBezTo>
                    <a:pt x="10434" y="17032"/>
                    <a:pt x="9855" y="17806"/>
                    <a:pt x="9855" y="19354"/>
                  </a:cubicBezTo>
                  <a:cubicBezTo>
                    <a:pt x="9855" y="99096"/>
                    <a:pt x="9855" y="99096"/>
                    <a:pt x="9855" y="99096"/>
                  </a:cubicBezTo>
                  <a:lnTo>
                    <a:pt x="2898" y="99096"/>
                  </a:lnTo>
                  <a:close/>
                  <a:moveTo>
                    <a:pt x="12753" y="25548"/>
                  </a:moveTo>
                  <a:cubicBezTo>
                    <a:pt x="12753" y="20903"/>
                    <a:pt x="12753" y="20903"/>
                    <a:pt x="12753" y="20903"/>
                  </a:cubicBezTo>
                  <a:cubicBezTo>
                    <a:pt x="17971" y="20903"/>
                    <a:pt x="17971" y="20903"/>
                    <a:pt x="17971" y="20903"/>
                  </a:cubicBezTo>
                  <a:cubicBezTo>
                    <a:pt x="16811" y="23225"/>
                    <a:pt x="15072" y="25548"/>
                    <a:pt x="12753" y="25548"/>
                  </a:cubicBezTo>
                  <a:close/>
                  <a:moveTo>
                    <a:pt x="107246" y="116129"/>
                  </a:moveTo>
                  <a:cubicBezTo>
                    <a:pt x="12753" y="116129"/>
                    <a:pt x="12753" y="116129"/>
                    <a:pt x="12753" y="116129"/>
                  </a:cubicBezTo>
                  <a:cubicBezTo>
                    <a:pt x="12753" y="30193"/>
                    <a:pt x="12753" y="30193"/>
                    <a:pt x="12753" y="30193"/>
                  </a:cubicBezTo>
                  <a:cubicBezTo>
                    <a:pt x="107246" y="30193"/>
                    <a:pt x="107246" y="30193"/>
                    <a:pt x="107246" y="30193"/>
                  </a:cubicBezTo>
                  <a:lnTo>
                    <a:pt x="107246" y="116129"/>
                  </a:lnTo>
                  <a:close/>
                  <a:moveTo>
                    <a:pt x="108985" y="25548"/>
                  </a:move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9130" y="26322"/>
                    <a:pt x="19130" y="26322"/>
                    <a:pt x="19130" y="26322"/>
                  </a:cubicBezTo>
                  <a:cubicBezTo>
                    <a:pt x="21449" y="23225"/>
                    <a:pt x="22608" y="19354"/>
                    <a:pt x="22608" y="14709"/>
                  </a:cubicBezTo>
                  <a:cubicBezTo>
                    <a:pt x="22608" y="10064"/>
                    <a:pt x="21449" y="6193"/>
                    <a:pt x="19130" y="3870"/>
                  </a:cubicBezTo>
                  <a:cubicBezTo>
                    <a:pt x="108985" y="3870"/>
                    <a:pt x="108985" y="3870"/>
                    <a:pt x="108985" y="3870"/>
                  </a:cubicBezTo>
                  <a:cubicBezTo>
                    <a:pt x="113623" y="3870"/>
                    <a:pt x="117101" y="8516"/>
                    <a:pt x="117101" y="14709"/>
                  </a:cubicBezTo>
                  <a:cubicBezTo>
                    <a:pt x="117101" y="20903"/>
                    <a:pt x="113623" y="25548"/>
                    <a:pt x="108985" y="255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3517900" y="493871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154" y="120000"/>
                  </a:moveTo>
                  <a:cubicBezTo>
                    <a:pt x="92957" y="120000"/>
                    <a:pt x="120000" y="92957"/>
                    <a:pt x="120000" y="60845"/>
                  </a:cubicBezTo>
                  <a:cubicBezTo>
                    <a:pt x="120000" y="27042"/>
                    <a:pt x="92957" y="0"/>
                    <a:pt x="59154" y="0"/>
                  </a:cubicBezTo>
                  <a:cubicBezTo>
                    <a:pt x="27042" y="0"/>
                    <a:pt x="0" y="27042"/>
                    <a:pt x="0" y="60845"/>
                  </a:cubicBezTo>
                  <a:cubicBezTo>
                    <a:pt x="0" y="92957"/>
                    <a:pt x="27042" y="120000"/>
                    <a:pt x="59154" y="120000"/>
                  </a:cubicBezTo>
                  <a:close/>
                  <a:moveTo>
                    <a:pt x="96338" y="23661"/>
                  </a:moveTo>
                  <a:cubicBezTo>
                    <a:pt x="94647" y="27042"/>
                    <a:pt x="92957" y="33802"/>
                    <a:pt x="87887" y="35492"/>
                  </a:cubicBezTo>
                  <a:cubicBezTo>
                    <a:pt x="81126" y="35492"/>
                    <a:pt x="74366" y="37183"/>
                    <a:pt x="70985" y="40563"/>
                  </a:cubicBezTo>
                  <a:cubicBezTo>
                    <a:pt x="70985" y="38873"/>
                    <a:pt x="70985" y="38873"/>
                    <a:pt x="70985" y="38873"/>
                  </a:cubicBezTo>
                  <a:cubicBezTo>
                    <a:pt x="72676" y="23661"/>
                    <a:pt x="69295" y="20281"/>
                    <a:pt x="69295" y="20281"/>
                  </a:cubicBezTo>
                  <a:cubicBezTo>
                    <a:pt x="65915" y="18591"/>
                    <a:pt x="64225" y="18591"/>
                    <a:pt x="62535" y="20281"/>
                  </a:cubicBezTo>
                  <a:cubicBezTo>
                    <a:pt x="60845" y="20281"/>
                    <a:pt x="60845" y="20281"/>
                    <a:pt x="59154" y="20281"/>
                  </a:cubicBezTo>
                  <a:cubicBezTo>
                    <a:pt x="59154" y="20281"/>
                    <a:pt x="59154" y="18591"/>
                    <a:pt x="59154" y="18591"/>
                  </a:cubicBezTo>
                  <a:cubicBezTo>
                    <a:pt x="59154" y="16901"/>
                    <a:pt x="67605" y="13521"/>
                    <a:pt x="76056" y="11830"/>
                  </a:cubicBezTo>
                  <a:cubicBezTo>
                    <a:pt x="82816" y="13521"/>
                    <a:pt x="89577" y="18591"/>
                    <a:pt x="96338" y="23661"/>
                  </a:cubicBezTo>
                  <a:close/>
                  <a:moveTo>
                    <a:pt x="72676" y="79436"/>
                  </a:moveTo>
                  <a:cubicBezTo>
                    <a:pt x="69295" y="82816"/>
                    <a:pt x="67605" y="82816"/>
                    <a:pt x="67605" y="82816"/>
                  </a:cubicBezTo>
                  <a:cubicBezTo>
                    <a:pt x="65915" y="82816"/>
                    <a:pt x="64225" y="84507"/>
                    <a:pt x="64225" y="86197"/>
                  </a:cubicBezTo>
                  <a:cubicBezTo>
                    <a:pt x="64225" y="89577"/>
                    <a:pt x="64225" y="94647"/>
                    <a:pt x="55774" y="94647"/>
                  </a:cubicBezTo>
                  <a:cubicBezTo>
                    <a:pt x="54084" y="92957"/>
                    <a:pt x="52394" y="87887"/>
                    <a:pt x="52394" y="87887"/>
                  </a:cubicBezTo>
                  <a:cubicBezTo>
                    <a:pt x="52394" y="86197"/>
                    <a:pt x="52394" y="86197"/>
                    <a:pt x="52394" y="84507"/>
                  </a:cubicBezTo>
                  <a:cubicBezTo>
                    <a:pt x="52394" y="84507"/>
                    <a:pt x="54084" y="81126"/>
                    <a:pt x="54084" y="79436"/>
                  </a:cubicBezTo>
                  <a:cubicBezTo>
                    <a:pt x="54084" y="76056"/>
                    <a:pt x="52394" y="72676"/>
                    <a:pt x="49014" y="70985"/>
                  </a:cubicBezTo>
                  <a:cubicBezTo>
                    <a:pt x="49014" y="67605"/>
                    <a:pt x="47323" y="64225"/>
                    <a:pt x="45633" y="62535"/>
                  </a:cubicBezTo>
                  <a:cubicBezTo>
                    <a:pt x="42253" y="60845"/>
                    <a:pt x="37183" y="60845"/>
                    <a:pt x="33802" y="60845"/>
                  </a:cubicBezTo>
                  <a:cubicBezTo>
                    <a:pt x="32112" y="60845"/>
                    <a:pt x="32112" y="60845"/>
                    <a:pt x="30422" y="60845"/>
                  </a:cubicBezTo>
                  <a:cubicBezTo>
                    <a:pt x="27042" y="60845"/>
                    <a:pt x="27042" y="55774"/>
                    <a:pt x="27042" y="55774"/>
                  </a:cubicBezTo>
                  <a:cubicBezTo>
                    <a:pt x="27042" y="55774"/>
                    <a:pt x="27042" y="42253"/>
                    <a:pt x="35492" y="40563"/>
                  </a:cubicBezTo>
                  <a:cubicBezTo>
                    <a:pt x="40563" y="38873"/>
                    <a:pt x="42253" y="38873"/>
                    <a:pt x="43943" y="40563"/>
                  </a:cubicBezTo>
                  <a:cubicBezTo>
                    <a:pt x="43943" y="40563"/>
                    <a:pt x="43943" y="40563"/>
                    <a:pt x="43943" y="42253"/>
                  </a:cubicBezTo>
                  <a:cubicBezTo>
                    <a:pt x="49014" y="47323"/>
                    <a:pt x="57464" y="45633"/>
                    <a:pt x="62535" y="43943"/>
                  </a:cubicBezTo>
                  <a:cubicBezTo>
                    <a:pt x="64225" y="43943"/>
                    <a:pt x="65915" y="42253"/>
                    <a:pt x="67605" y="42253"/>
                  </a:cubicBezTo>
                  <a:cubicBezTo>
                    <a:pt x="67605" y="42253"/>
                    <a:pt x="67605" y="42253"/>
                    <a:pt x="67605" y="42253"/>
                  </a:cubicBezTo>
                  <a:cubicBezTo>
                    <a:pt x="67605" y="43943"/>
                    <a:pt x="65915" y="45633"/>
                    <a:pt x="67605" y="47323"/>
                  </a:cubicBezTo>
                  <a:cubicBezTo>
                    <a:pt x="67605" y="49014"/>
                    <a:pt x="69295" y="49014"/>
                    <a:pt x="69295" y="49014"/>
                  </a:cubicBezTo>
                  <a:cubicBezTo>
                    <a:pt x="70985" y="50704"/>
                    <a:pt x="70985" y="54084"/>
                    <a:pt x="72676" y="55774"/>
                  </a:cubicBezTo>
                  <a:cubicBezTo>
                    <a:pt x="72676" y="57464"/>
                    <a:pt x="72676" y="57464"/>
                    <a:pt x="72676" y="59154"/>
                  </a:cubicBezTo>
                  <a:cubicBezTo>
                    <a:pt x="76056" y="60845"/>
                    <a:pt x="77746" y="60845"/>
                    <a:pt x="79436" y="60845"/>
                  </a:cubicBezTo>
                  <a:cubicBezTo>
                    <a:pt x="79436" y="62535"/>
                    <a:pt x="77746" y="64225"/>
                    <a:pt x="74366" y="67605"/>
                  </a:cubicBezTo>
                  <a:cubicBezTo>
                    <a:pt x="70985" y="70985"/>
                    <a:pt x="69295" y="72676"/>
                    <a:pt x="69295" y="74366"/>
                  </a:cubicBezTo>
                  <a:cubicBezTo>
                    <a:pt x="69295" y="77746"/>
                    <a:pt x="70985" y="79436"/>
                    <a:pt x="72676" y="79436"/>
                  </a:cubicBezTo>
                  <a:close/>
                  <a:moveTo>
                    <a:pt x="57464" y="8450"/>
                  </a:moveTo>
                  <a:cubicBezTo>
                    <a:pt x="52394" y="11830"/>
                    <a:pt x="49014" y="15211"/>
                    <a:pt x="50704" y="18591"/>
                  </a:cubicBezTo>
                  <a:cubicBezTo>
                    <a:pt x="50704" y="23661"/>
                    <a:pt x="52394" y="27042"/>
                    <a:pt x="55774" y="28732"/>
                  </a:cubicBezTo>
                  <a:cubicBezTo>
                    <a:pt x="57464" y="28732"/>
                    <a:pt x="60845" y="28732"/>
                    <a:pt x="62535" y="28732"/>
                  </a:cubicBezTo>
                  <a:cubicBezTo>
                    <a:pt x="62535" y="30422"/>
                    <a:pt x="62535" y="32112"/>
                    <a:pt x="62535" y="33802"/>
                  </a:cubicBezTo>
                  <a:cubicBezTo>
                    <a:pt x="62535" y="33802"/>
                    <a:pt x="60845" y="35492"/>
                    <a:pt x="60845" y="35492"/>
                  </a:cubicBezTo>
                  <a:cubicBezTo>
                    <a:pt x="57464" y="35492"/>
                    <a:pt x="52394" y="37183"/>
                    <a:pt x="50704" y="35492"/>
                  </a:cubicBezTo>
                  <a:cubicBezTo>
                    <a:pt x="50704" y="35492"/>
                    <a:pt x="50704" y="33802"/>
                    <a:pt x="49014" y="33802"/>
                  </a:cubicBezTo>
                  <a:cubicBezTo>
                    <a:pt x="45633" y="30422"/>
                    <a:pt x="40563" y="30422"/>
                    <a:pt x="33802" y="32112"/>
                  </a:cubicBezTo>
                  <a:cubicBezTo>
                    <a:pt x="18591" y="35492"/>
                    <a:pt x="18591" y="54084"/>
                    <a:pt x="18591" y="55774"/>
                  </a:cubicBezTo>
                  <a:cubicBezTo>
                    <a:pt x="18591" y="62535"/>
                    <a:pt x="21971" y="69295"/>
                    <a:pt x="30422" y="69295"/>
                  </a:cubicBezTo>
                  <a:cubicBezTo>
                    <a:pt x="32112" y="69295"/>
                    <a:pt x="32112" y="69295"/>
                    <a:pt x="33802" y="69295"/>
                  </a:cubicBezTo>
                  <a:cubicBezTo>
                    <a:pt x="35492" y="69295"/>
                    <a:pt x="38873" y="69295"/>
                    <a:pt x="40563" y="69295"/>
                  </a:cubicBezTo>
                  <a:cubicBezTo>
                    <a:pt x="40563" y="69295"/>
                    <a:pt x="40563" y="69295"/>
                    <a:pt x="40563" y="72676"/>
                  </a:cubicBezTo>
                  <a:cubicBezTo>
                    <a:pt x="40563" y="74366"/>
                    <a:pt x="40563" y="74366"/>
                    <a:pt x="42253" y="76056"/>
                  </a:cubicBezTo>
                  <a:cubicBezTo>
                    <a:pt x="43943" y="77746"/>
                    <a:pt x="45633" y="79436"/>
                    <a:pt x="45633" y="79436"/>
                  </a:cubicBezTo>
                  <a:cubicBezTo>
                    <a:pt x="45633" y="81126"/>
                    <a:pt x="45633" y="81126"/>
                    <a:pt x="43943" y="81126"/>
                  </a:cubicBezTo>
                  <a:cubicBezTo>
                    <a:pt x="43943" y="82816"/>
                    <a:pt x="42253" y="84507"/>
                    <a:pt x="42253" y="86197"/>
                  </a:cubicBezTo>
                  <a:cubicBezTo>
                    <a:pt x="42253" y="89577"/>
                    <a:pt x="49014" y="103098"/>
                    <a:pt x="54084" y="103098"/>
                  </a:cubicBezTo>
                  <a:cubicBezTo>
                    <a:pt x="65915" y="103098"/>
                    <a:pt x="72676" y="98028"/>
                    <a:pt x="72676" y="89577"/>
                  </a:cubicBezTo>
                  <a:cubicBezTo>
                    <a:pt x="74366" y="89577"/>
                    <a:pt x="77746" y="87887"/>
                    <a:pt x="79436" y="84507"/>
                  </a:cubicBezTo>
                  <a:cubicBezTo>
                    <a:pt x="81126" y="82816"/>
                    <a:pt x="82816" y="81126"/>
                    <a:pt x="82816" y="79436"/>
                  </a:cubicBezTo>
                  <a:cubicBezTo>
                    <a:pt x="81126" y="77746"/>
                    <a:pt x="81126" y="76056"/>
                    <a:pt x="79436" y="74366"/>
                  </a:cubicBezTo>
                  <a:cubicBezTo>
                    <a:pt x="79436" y="74366"/>
                    <a:pt x="79436" y="74366"/>
                    <a:pt x="81126" y="74366"/>
                  </a:cubicBezTo>
                  <a:cubicBezTo>
                    <a:pt x="84507" y="69295"/>
                    <a:pt x="94647" y="59154"/>
                    <a:pt x="86197" y="52394"/>
                  </a:cubicBezTo>
                  <a:cubicBezTo>
                    <a:pt x="86197" y="50704"/>
                    <a:pt x="82816" y="50704"/>
                    <a:pt x="81126" y="50704"/>
                  </a:cubicBezTo>
                  <a:cubicBezTo>
                    <a:pt x="81126" y="52394"/>
                    <a:pt x="81126" y="52394"/>
                    <a:pt x="79436" y="52394"/>
                  </a:cubicBezTo>
                  <a:cubicBezTo>
                    <a:pt x="79436" y="49014"/>
                    <a:pt x="79436" y="47323"/>
                    <a:pt x="77746" y="45633"/>
                  </a:cubicBezTo>
                  <a:cubicBezTo>
                    <a:pt x="81126" y="45633"/>
                    <a:pt x="84507" y="43943"/>
                    <a:pt x="87887" y="45633"/>
                  </a:cubicBezTo>
                  <a:cubicBezTo>
                    <a:pt x="87887" y="45633"/>
                    <a:pt x="89577" y="45633"/>
                    <a:pt x="91267" y="43943"/>
                  </a:cubicBezTo>
                  <a:cubicBezTo>
                    <a:pt x="96338" y="42253"/>
                    <a:pt x="99718" y="35492"/>
                    <a:pt x="103098" y="32112"/>
                  </a:cubicBezTo>
                  <a:cubicBezTo>
                    <a:pt x="108169" y="40563"/>
                    <a:pt x="111549" y="49014"/>
                    <a:pt x="111549" y="60845"/>
                  </a:cubicBezTo>
                  <a:cubicBezTo>
                    <a:pt x="111549" y="87887"/>
                    <a:pt x="87887" y="111549"/>
                    <a:pt x="59154" y="111549"/>
                  </a:cubicBezTo>
                  <a:cubicBezTo>
                    <a:pt x="30422" y="111549"/>
                    <a:pt x="8450" y="87887"/>
                    <a:pt x="8450" y="60845"/>
                  </a:cubicBezTo>
                  <a:cubicBezTo>
                    <a:pt x="8450" y="32112"/>
                    <a:pt x="30422" y="10140"/>
                    <a:pt x="57464" y="84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3978275" y="4949825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3978275" y="5041900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978275" y="5132388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3978275" y="5224463"/>
              <a:ext cx="214200" cy="25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4572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body" idx="2"/>
          </p:nvPr>
        </p:nvSpPr>
        <p:spPr>
          <a:xfrm>
            <a:off x="219835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body" idx="3"/>
          </p:nvPr>
        </p:nvSpPr>
        <p:spPr>
          <a:xfrm>
            <a:off x="39395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6405913" y="-12"/>
            <a:ext cx="2347900" cy="2270150"/>
            <a:chOff x="6545263" y="855663"/>
            <a:chExt cx="2347900" cy="2270150"/>
          </a:xfrm>
        </p:grpSpPr>
        <p:sp>
          <p:nvSpPr>
            <p:cNvPr id="151" name="Google Shape;151;p7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8234363" y="2009775"/>
              <a:ext cx="658800" cy="54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8320088" y="2133600"/>
              <a:ext cx="27000" cy="3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8389938" y="2620963"/>
              <a:ext cx="810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8518525" y="2620963"/>
              <a:ext cx="58800" cy="25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7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65" name="Google Shape;165;p7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8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8" name="Google Shape;188;p8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89" name="Google Shape;189;p8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8"/>
          <p:cNvGrpSpPr/>
          <p:nvPr/>
        </p:nvGrpSpPr>
        <p:grpSpPr>
          <a:xfrm rot="10800000">
            <a:off x="6518888" y="-12"/>
            <a:ext cx="1551087" cy="2468625"/>
            <a:chOff x="715963" y="3538538"/>
            <a:chExt cx="1551087" cy="2468625"/>
          </a:xfrm>
        </p:grpSpPr>
        <p:sp>
          <p:nvSpPr>
            <p:cNvPr id="208" name="Google Shape;208;p8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"/>
          <p:cNvSpPr txBox="1">
            <a:spLocks noGrp="1"/>
          </p:cNvSpPr>
          <p:nvPr>
            <p:ph type="body" idx="1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223" name="Google Shape;223;p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 type="blank">
  <p:cSld name="BLANK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"/>
          <p:cNvSpPr/>
          <p:nvPr/>
        </p:nvSpPr>
        <p:spPr>
          <a:xfrm>
            <a:off x="0" y="0"/>
            <a:ext cx="4566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hird">
  <p:cSld name="BLANK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"/>
          <p:cNvSpPr/>
          <p:nvPr/>
        </p:nvSpPr>
        <p:spPr>
          <a:xfrm flipH="1">
            <a:off x="0" y="0"/>
            <a:ext cx="304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A5B0F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3000"/>
              <a:buFont typeface="Miriam Libre"/>
              <a:buNone/>
              <a:defRPr sz="300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5B0FE"/>
              </a:buClr>
              <a:buSzPts val="2400"/>
              <a:buFont typeface="Barlow Light"/>
              <a:buChar char="▹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2400"/>
              <a:buFont typeface="Barlow Light"/>
              <a:buChar char="￭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2400"/>
              <a:buFont typeface="Barlow Light"/>
              <a:buChar char="⬝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●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○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■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●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○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 Light"/>
              <a:buChar char="■"/>
              <a:defRPr sz="2400"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ectrical_conductivity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en.wikipedia.org/wiki/Metal" TargetMode="External"/><Relationship Id="rId5" Type="http://schemas.openxmlformats.org/officeDocument/2006/relationships/hyperlink" Target="https://en.wikipedia.org/wiki/Reflectivity" TargetMode="External"/><Relationship Id="rId4" Type="http://schemas.openxmlformats.org/officeDocument/2006/relationships/hyperlink" Target="https://en.wikipedia.org/wiki/Thermal_conductivit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ology.com/articles/uses-of-silve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ivescience.com/37040-silver.html" TargetMode="External"/><Relationship Id="rId5" Type="http://schemas.openxmlformats.org/officeDocument/2006/relationships/hyperlink" Target="https://www.chemicool.com/elements/silver.html" TargetMode="External"/><Relationship Id="rId4" Type="http://schemas.openxmlformats.org/officeDocument/2006/relationships/hyperlink" Target="https://www.britannica.com/technology/silver-process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 - Silver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 txBox="1">
            <a:spLocks noGrp="1"/>
          </p:cNvSpPr>
          <p:nvPr>
            <p:ph type="ctrTitle"/>
          </p:nvPr>
        </p:nvSpPr>
        <p:spPr>
          <a:xfrm>
            <a:off x="1794613" y="362200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Ag</a:t>
            </a:r>
            <a:endParaRPr/>
          </a:p>
        </p:txBody>
      </p:sp>
      <p:pic>
        <p:nvPicPr>
          <p:cNvPr id="246" name="Google Shape;24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1663" y="1522000"/>
            <a:ext cx="2724924" cy="272492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 txBox="1"/>
          <p:nvPr/>
        </p:nvSpPr>
        <p:spPr>
          <a:xfrm>
            <a:off x="2423575" y="4354125"/>
            <a:ext cx="3641100" cy="9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Period 5 - Group 11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>
            <a:spLocks noGrp="1"/>
          </p:cNvSpPr>
          <p:nvPr>
            <p:ph type="title"/>
          </p:nvPr>
        </p:nvSpPr>
        <p:spPr>
          <a:xfrm>
            <a:off x="457200" y="2686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Silver?</a:t>
            </a:r>
            <a:endParaRPr/>
          </a:p>
        </p:txBody>
      </p:sp>
      <p:sp>
        <p:nvSpPr>
          <p:cNvPr id="253" name="Google Shape;253;p15"/>
          <p:cNvSpPr txBox="1">
            <a:spLocks noGrp="1"/>
          </p:cNvSpPr>
          <p:nvPr>
            <p:ph type="body" idx="2"/>
          </p:nvPr>
        </p:nvSpPr>
        <p:spPr>
          <a:xfrm>
            <a:off x="3101651" y="1519900"/>
            <a:ext cx="2494200" cy="23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000000"/>
              </a:solidFill>
            </a:endParaRPr>
          </a:p>
        </p:txBody>
      </p:sp>
      <p:sp>
        <p:nvSpPr>
          <p:cNvPr id="254" name="Google Shape;254;p15"/>
          <p:cNvSpPr txBox="1">
            <a:spLocks noGrp="1"/>
          </p:cNvSpPr>
          <p:nvPr>
            <p:ph type="body" idx="1"/>
          </p:nvPr>
        </p:nvSpPr>
        <p:spPr>
          <a:xfrm>
            <a:off x="457200" y="1126075"/>
            <a:ext cx="2494200" cy="23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Char char="●"/>
            </a:pPr>
            <a:r>
              <a:rPr lang="en" sz="1400" b="1">
                <a:latin typeface="Barlow"/>
                <a:ea typeface="Barlow"/>
                <a:cs typeface="Barlow"/>
                <a:sym typeface="Barlow"/>
              </a:rPr>
              <a:t>Symbol Ag from Argentum in Latin (silver)</a:t>
            </a:r>
            <a:endParaRPr sz="14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Char char="●"/>
            </a:pPr>
            <a:r>
              <a:rPr lang="en" sz="1400" b="1">
                <a:latin typeface="Barlow"/>
                <a:ea typeface="Barlow"/>
                <a:cs typeface="Barlow"/>
                <a:sym typeface="Barlow"/>
              </a:rPr>
              <a:t>Atomic number of 47</a:t>
            </a:r>
            <a:endParaRPr sz="14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Char char="●"/>
            </a:pPr>
            <a:r>
              <a:rPr lang="en" sz="1400" b="1">
                <a:latin typeface="Barlow"/>
                <a:ea typeface="Barlow"/>
                <a:cs typeface="Barlow"/>
                <a:sym typeface="Barlow"/>
              </a:rPr>
              <a:t>Shiny Metal</a:t>
            </a:r>
            <a:endParaRPr sz="14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Char char="●"/>
            </a:pPr>
            <a:r>
              <a:rPr lang="en" sz="14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It has the highest </a:t>
            </a:r>
            <a:r>
              <a:rPr lang="en" sz="1400" b="1">
                <a:highlight>
                  <a:srgbClr val="FFFFFF"/>
                </a:highlight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/>
              </a:rPr>
              <a:t>electrical conductivity</a:t>
            </a:r>
            <a:r>
              <a:rPr lang="en" sz="14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" sz="1400" b="1">
                <a:highlight>
                  <a:srgbClr val="FFFFFF"/>
                </a:highlight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/>
              </a:rPr>
              <a:t>thermal conductivity</a:t>
            </a:r>
            <a:r>
              <a:rPr lang="en" sz="14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, and </a:t>
            </a:r>
            <a:r>
              <a:rPr lang="en" sz="1400" b="1">
                <a:highlight>
                  <a:srgbClr val="FFFFFF"/>
                </a:highlight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5"/>
              </a:rPr>
              <a:t>reflectivity</a:t>
            </a:r>
            <a:r>
              <a:rPr lang="en" sz="14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of any </a:t>
            </a:r>
            <a:r>
              <a:rPr lang="en" sz="1400" b="1">
                <a:highlight>
                  <a:srgbClr val="FFFFFF"/>
                </a:highlight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6"/>
              </a:rPr>
              <a:t>metal</a:t>
            </a:r>
            <a:endParaRPr sz="14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Char char="●"/>
            </a:pPr>
            <a:r>
              <a:rPr lang="en" sz="1400" b="1">
                <a:latin typeface="Barlow"/>
                <a:ea typeface="Barlow"/>
                <a:cs typeface="Barlow"/>
                <a:sym typeface="Barlow"/>
              </a:rPr>
              <a:t>Similar in physical properties with gold and copper</a:t>
            </a:r>
            <a:endParaRPr sz="14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5" name="Google Shape;255;p15"/>
          <p:cNvSpPr txBox="1">
            <a:spLocks noGrp="1"/>
          </p:cNvSpPr>
          <p:nvPr>
            <p:ph type="body" idx="2"/>
          </p:nvPr>
        </p:nvSpPr>
        <p:spPr>
          <a:xfrm>
            <a:off x="457200" y="4094350"/>
            <a:ext cx="5138700" cy="11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Silver stopped being used for coin production in 1964 and coins from before 1964 and created with 90% silver</a:t>
            </a:r>
            <a:endParaRPr sz="1200"/>
          </a:p>
        </p:txBody>
      </p:sp>
      <p:sp>
        <p:nvSpPr>
          <p:cNvPr id="256" name="Google Shape;256;p15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57" name="Google Shape;25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01650" y="1519900"/>
            <a:ext cx="2862225" cy="235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457200" y="192550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5B0FE"/>
                </a:solidFill>
              </a:rPr>
              <a:t>Where is Silver found?</a:t>
            </a:r>
            <a:endParaRPr>
              <a:solidFill>
                <a:srgbClr val="A5B0FE"/>
              </a:solidFill>
            </a:endParaRPr>
          </a:p>
        </p:txBody>
      </p:sp>
      <p:sp>
        <p:nvSpPr>
          <p:cNvPr id="263" name="Google Shape;263;p16"/>
          <p:cNvSpPr txBox="1">
            <a:spLocks noGrp="1"/>
          </p:cNvSpPr>
          <p:nvPr>
            <p:ph type="body" idx="1"/>
          </p:nvPr>
        </p:nvSpPr>
        <p:spPr>
          <a:xfrm>
            <a:off x="457200" y="1149425"/>
            <a:ext cx="2630100" cy="33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Silver can be found from a natural source in pure form 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Silver is mostly mined in the US, Canada, Mexico,Peru, Bolivia, and certain parts of Europe 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Silver often occurs as a minor constituent in the ores of copper, lead, and zinc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Earth’s crust has an abundance of silver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4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4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4" name="Google Shape;264;p16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65" name="Google Shape;26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0524" y="1248025"/>
            <a:ext cx="2775276" cy="296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71" name="Google Shape;271;p17"/>
          <p:cNvSpPr txBox="1">
            <a:spLocks noGrp="1"/>
          </p:cNvSpPr>
          <p:nvPr>
            <p:ph type="title"/>
          </p:nvPr>
        </p:nvSpPr>
        <p:spPr>
          <a:xfrm>
            <a:off x="457200" y="2261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uses of Silver?</a:t>
            </a:r>
            <a:endParaRPr/>
          </a:p>
        </p:txBody>
      </p:sp>
      <p:sp>
        <p:nvSpPr>
          <p:cNvPr id="272" name="Google Shape;272;p17"/>
          <p:cNvSpPr txBox="1">
            <a:spLocks noGrp="1"/>
          </p:cNvSpPr>
          <p:nvPr>
            <p:ph type="body" idx="1"/>
          </p:nvPr>
        </p:nvSpPr>
        <p:spPr>
          <a:xfrm>
            <a:off x="457200" y="1083575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Coins until 1964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Mirrors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Lots of jewelry 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Electrical Switches 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          Circuit (On/Off Switch)</a:t>
            </a:r>
            <a:endParaRPr sz="1600" b="1"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▹"/>
            </a:pPr>
            <a:r>
              <a:rPr lang="en" sz="1600" b="1">
                <a:latin typeface="Barlow"/>
                <a:ea typeface="Barlow"/>
                <a:cs typeface="Barlow"/>
                <a:sym typeface="Barlow"/>
              </a:rPr>
              <a:t>Solar Panels -  (</a:t>
            </a: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Silver paste contacts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printed onto photovoltaic cells capture and carry 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electrical current. )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Silver was used for the film of cameras back in the day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"/>
              <a:buChar char="▹"/>
            </a:pP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Silverware (utensils)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(Did you know the Super Bowl trophy is made of sterling silver)</a:t>
            </a:r>
            <a:endParaRPr sz="16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18288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273" name="Google Shape;27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1525" y="-12"/>
            <a:ext cx="1405500" cy="175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7"/>
          <p:cNvSpPr txBox="1"/>
          <p:nvPr/>
        </p:nvSpPr>
        <p:spPr>
          <a:xfrm>
            <a:off x="3792001" y="3985581"/>
            <a:ext cx="1803900" cy="10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1525" y="3913275"/>
            <a:ext cx="1803899" cy="123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7025" y="0"/>
            <a:ext cx="1649899" cy="175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1525" y="1756875"/>
            <a:ext cx="3042475" cy="2148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6750" y="3913275"/>
            <a:ext cx="1277250" cy="12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95312" y="733783"/>
            <a:ext cx="2553375" cy="1675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85" name="Google Shape;285;p18"/>
          <p:cNvSpPr txBox="1">
            <a:spLocks noGrp="1"/>
          </p:cNvSpPr>
          <p:nvPr>
            <p:ph type="title"/>
          </p:nvPr>
        </p:nvSpPr>
        <p:spPr>
          <a:xfrm>
            <a:off x="457200" y="28492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found Silver?</a:t>
            </a:r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body" idx="1"/>
          </p:nvPr>
        </p:nvSpPr>
        <p:spPr>
          <a:xfrm>
            <a:off x="457200" y="12881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Barlow"/>
                <a:ea typeface="Barlow"/>
                <a:cs typeface="Barlow"/>
                <a:sym typeface="Barlow"/>
              </a:rPr>
              <a:t>Although no one knows who specifically found silver, artifacts date back to 3000 BC in Mesopotamia where is now around Iraq.</a:t>
            </a:r>
            <a:endParaRPr sz="18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Barlow"/>
                <a:ea typeface="Barlow"/>
                <a:cs typeface="Barlow"/>
                <a:sym typeface="Barlow"/>
              </a:rPr>
              <a:t>Silver is named after the </a:t>
            </a:r>
            <a:r>
              <a:rPr lang="en" sz="18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Anglo-Saxon word for silver, “seolfor.”</a:t>
            </a:r>
            <a:endParaRPr sz="18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The chemical symbol “Ag” is from the Latin word Argentum. The word is based of the Sanskrit word meaning “Shining.” Silver is then basically called a shiny metal</a:t>
            </a:r>
            <a:endParaRPr sz="1800" b="1"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333333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Links</a:t>
            </a:r>
            <a:endParaRPr/>
          </a:p>
        </p:txBody>
      </p:sp>
      <p:sp>
        <p:nvSpPr>
          <p:cNvPr id="293" name="Google Shape;293;p19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https://geology.com/articles/uses-of-silver/</a:t>
            </a:r>
            <a:endParaRPr sz="180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https://www.britannica.com/technology/silver-processing</a:t>
            </a:r>
            <a:endParaRPr sz="180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5"/>
              </a:rPr>
              <a:t>https://www.chemicool.com/elements/silver.html</a:t>
            </a:r>
            <a:endParaRPr sz="180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6"/>
              </a:rPr>
              <a:t>https://www.livescience.com/37040-silver.html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derig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On-screen Show (16:9)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Barlow</vt:lpstr>
      <vt:lpstr>Work Sans</vt:lpstr>
      <vt:lpstr>Miriam Libre</vt:lpstr>
      <vt:lpstr>Calibri</vt:lpstr>
      <vt:lpstr>Barlow Light</vt:lpstr>
      <vt:lpstr>Roderigo template</vt:lpstr>
      <vt:lpstr>Ag - Silver</vt:lpstr>
      <vt:lpstr>Element Ag</vt:lpstr>
      <vt:lpstr>What Is Silver?</vt:lpstr>
      <vt:lpstr>Where is Silver found?</vt:lpstr>
      <vt:lpstr>What are the uses of Silver?</vt:lpstr>
      <vt:lpstr>Who found Silver?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 - Silver</dc:title>
  <cp:lastModifiedBy>David Swart</cp:lastModifiedBy>
  <cp:revision>1</cp:revision>
  <dcterms:modified xsi:type="dcterms:W3CDTF">2018-10-05T21:28:26Z</dcterms:modified>
</cp:coreProperties>
</file>