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30d3701e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30d3701e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430d3701e5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430d3701e5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430d3701e5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430d3701e5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30d3701e5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30d3701e5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2735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PALLADIUM(46)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 , Symbol , Description 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222222"/>
                </a:solidFill>
                <a:highlight>
                  <a:srgbClr val="FFFFFF"/>
                </a:highlight>
              </a:rPr>
              <a:t>Palladium is a chemical element with symbol Pd and atomic number 46. It is a rare and lustrous silvery-white metal discovered in 1803 by William Hyde Wollaston.</a:t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6100" y="1851450"/>
            <a:ext cx="2712776" cy="288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Discovered </a:t>
            </a:r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By Wollaston in 1803. It is found in platinum and other metals its found by</a:t>
            </a:r>
            <a:r>
              <a:rPr lang="en"/>
              <a:t> </a:t>
            </a:r>
            <a:r>
              <a:rPr lang="en">
                <a:solidFill>
                  <a:srgbClr val="000000"/>
                </a:solidFill>
                <a:highlight>
                  <a:srgbClr val="FFFFFF"/>
                </a:highlight>
              </a:rPr>
              <a:t>Russia, South America, North America,Ethiopia, and Australia. It is also found associated with the nickel-copper deposits of South Africa and Ontario.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Used for </a:t>
            </a:r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  <a:highlight>
                  <a:srgbClr val="FFFFFF"/>
                </a:highlight>
              </a:rPr>
              <a:t>The main use of palladium, along with rhodium and platinum, is in the three-way catalytic converters in car exhaust systems. Found in Laptops and mobile phones.Used in some dental fillings , It is also in some jewelry. 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mined /Obtained</a:t>
            </a:r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It is mined as a by product from other mineral deposits like nickel-copper,cooperate and polarite.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</Words>
  <Application>Microsoft Office PowerPoint</Application>
  <PresentationFormat>On-screen Show (16:9)</PresentationFormat>
  <Paragraphs>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PALLADIUM(46)</vt:lpstr>
      <vt:lpstr>Name , Symbol , Description </vt:lpstr>
      <vt:lpstr>Discovered </vt:lpstr>
      <vt:lpstr>Used for </vt:lpstr>
      <vt:lpstr>mined /Obtained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PALLADIUM(46)</dc:title>
  <cp:lastModifiedBy>David Swart</cp:lastModifiedBy>
  <cp:revision>1</cp:revision>
  <dcterms:modified xsi:type="dcterms:W3CDTF">2018-10-05T21:00:34Z</dcterms:modified>
</cp:coreProperties>
</file>