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Nunito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3a5d87cf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3a5d87cf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3a5d87cf8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3a5d87cf8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3a5d87cf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3a5d87cf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3a5d87cf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3a5d87cf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3a5d87cf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3a5d87cf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3a5d87cf8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3a5d87cf8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rgbClr val="CC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 project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my element </a:t>
            </a: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819150" y="1935850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Name: Ruthenium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00"/>
              <a:t>Element symbol: Ru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/>
              <a:t>Atomic number: 44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 </a:t>
            </a:r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Ruthenium is a chemical element with Ru as it’s symbol and atomic number 44. It’s a rare transition metal belonging to the platinum group of the periodic table. 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 origin</a:t>
            </a:r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It was named Ruthenium because “Ruthenia” is a Latin word meaning “Russia”, it’s named like that because it was found in Russia. 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Discovery </a:t>
            </a:r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Ruthenium was discovered by Karl Karlovich Klaus, a Russian chemist. In 1844 while analyzing the residue of a sample of platinum ore obtained gform  the ural mountains. 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of the uses </a:t>
            </a:r>
            <a:endParaRPr/>
          </a:p>
        </p:txBody>
      </p:sp>
      <p:sp>
        <p:nvSpPr>
          <p:cNvPr id="159" name="Google Shape;159;p18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Solar cells ( turn light energy into electrical energy)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Electrical energy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Severe wear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Jewellery</a:t>
            </a:r>
            <a:endParaRPr sz="24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</a:t>
            </a:r>
            <a:endParaRPr/>
          </a:p>
        </p:txBody>
      </p:sp>
      <p:sp>
        <p:nvSpPr>
          <p:cNvPr id="165" name="Google Shape;165;p19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Ruthenium is a rare metallic chemical element belonging to the platinum group metals (PGMs) and is considered a transitional metal. It tends to occur in platinum ores but can also be obtained as a by - product of nickel mining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On-screen Show (16:9)</PresentationFormat>
  <Paragraphs>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Nunito</vt:lpstr>
      <vt:lpstr>Arial</vt:lpstr>
      <vt:lpstr>Calibri</vt:lpstr>
      <vt:lpstr>Shift</vt:lpstr>
      <vt:lpstr>Element project</vt:lpstr>
      <vt:lpstr>About my element </vt:lpstr>
      <vt:lpstr>Definition </vt:lpstr>
      <vt:lpstr>Name origin</vt:lpstr>
      <vt:lpstr>Discovery </vt:lpstr>
      <vt:lpstr>List of the uses </vt:lpstr>
      <vt:lpstr>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 project</dc:title>
  <cp:lastModifiedBy>David Swart</cp:lastModifiedBy>
  <cp:revision>1</cp:revision>
  <dcterms:modified xsi:type="dcterms:W3CDTF">2018-10-05T21:06:07Z</dcterms:modified>
</cp:coreProperties>
</file>