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embeddedFontLst>
    <p:embeddedFont>
      <p:font typeface="Roboto" panose="020B0604020202020204" charset="0"/>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3169acf7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3169acf7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3169acf7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3169acf7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3169acf7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3169acf7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Yttrium</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a:solidFill>
                  <a:srgbClr val="222222"/>
                </a:solidFill>
                <a:highlight>
                  <a:srgbClr val="FFFFFF"/>
                </a:highlight>
                <a:latin typeface="Roboto"/>
                <a:ea typeface="Roboto"/>
                <a:cs typeface="Roboto"/>
                <a:sym typeface="Roboto"/>
              </a:rPr>
              <a:t>Yttrium is a chemical element with symbol Y and atomic number 39. It is a silvery-metallic transition metal chemically similar to the lanthanides and has often been classified as a "rare-earth element".</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Yttrium?</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a:solidFill>
                  <a:srgbClr val="222222"/>
                </a:solidFill>
                <a:highlight>
                  <a:srgbClr val="FFFFFF"/>
                </a:highlight>
                <a:latin typeface="Roboto"/>
                <a:ea typeface="Roboto"/>
                <a:cs typeface="Roboto"/>
                <a:sym typeface="Roboto"/>
              </a:rPr>
              <a:t>Yttria (yttrium oxide, Y</a:t>
            </a:r>
            <a:r>
              <a:rPr lang="en" sz="1400" baseline="-25000">
                <a:solidFill>
                  <a:srgbClr val="222222"/>
                </a:solidFill>
                <a:highlight>
                  <a:srgbClr val="FFFFFF"/>
                </a:highlight>
                <a:latin typeface="Roboto"/>
                <a:ea typeface="Roboto"/>
                <a:cs typeface="Roboto"/>
                <a:sym typeface="Roboto"/>
              </a:rPr>
              <a:t>2</a:t>
            </a:r>
            <a:r>
              <a:rPr lang="en" sz="1400">
                <a:solidFill>
                  <a:srgbClr val="222222"/>
                </a:solidFill>
                <a:highlight>
                  <a:srgbClr val="FFFFFF"/>
                </a:highlight>
                <a:latin typeface="Roboto"/>
                <a:ea typeface="Roboto"/>
                <a:cs typeface="Roboto"/>
                <a:sym typeface="Roboto"/>
              </a:rPr>
              <a:t>O</a:t>
            </a:r>
            <a:r>
              <a:rPr lang="en" sz="1400" baseline="-25000">
                <a:solidFill>
                  <a:srgbClr val="222222"/>
                </a:solidFill>
                <a:highlight>
                  <a:srgbClr val="FFFFFF"/>
                </a:highlight>
                <a:latin typeface="Roboto"/>
                <a:ea typeface="Roboto"/>
                <a:cs typeface="Roboto"/>
                <a:sym typeface="Roboto"/>
              </a:rPr>
              <a:t>3</a:t>
            </a:r>
            <a:r>
              <a:rPr lang="en" sz="1400">
                <a:solidFill>
                  <a:srgbClr val="222222"/>
                </a:solidFill>
                <a:highlight>
                  <a:srgbClr val="FFFFFF"/>
                </a:highlight>
                <a:latin typeface="Roboto"/>
                <a:ea typeface="Roboto"/>
                <a:cs typeface="Roboto"/>
                <a:sym typeface="Roboto"/>
              </a:rPr>
              <a:t>), was discovered by Johann Gadolin in 1794 in a mineral called gadolinite from Ytterby. Ytterby is the site of a quarry in Sweden which contains many unusual minerals containing erbium, terbium, and ytterbium as well as yttrium. (WebElements.com)</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22222"/>
                </a:solidFill>
                <a:highlight>
                  <a:srgbClr val="FFFFFF"/>
                </a:highlight>
                <a:latin typeface="Roboto"/>
                <a:ea typeface="Roboto"/>
                <a:cs typeface="Roboto"/>
                <a:sym typeface="Roboto"/>
              </a:rPr>
              <a:t>The largest use of the element is as its oxide yttria, Y</a:t>
            </a:r>
            <a:r>
              <a:rPr lang="en" baseline="-25000">
                <a:solidFill>
                  <a:srgbClr val="222222"/>
                </a:solidFill>
                <a:highlight>
                  <a:srgbClr val="FFFFFF"/>
                </a:highlight>
                <a:latin typeface="Roboto"/>
                <a:ea typeface="Roboto"/>
                <a:cs typeface="Roboto"/>
                <a:sym typeface="Roboto"/>
              </a:rPr>
              <a:t>2</a:t>
            </a:r>
            <a:r>
              <a:rPr lang="en">
                <a:solidFill>
                  <a:srgbClr val="222222"/>
                </a:solidFill>
                <a:highlight>
                  <a:srgbClr val="FFFFFF"/>
                </a:highlight>
                <a:latin typeface="Roboto"/>
                <a:ea typeface="Roboto"/>
                <a:cs typeface="Roboto"/>
                <a:sym typeface="Roboto"/>
              </a:rPr>
              <a:t>O</a:t>
            </a:r>
            <a:r>
              <a:rPr lang="en" baseline="-25000">
                <a:solidFill>
                  <a:srgbClr val="222222"/>
                </a:solidFill>
                <a:highlight>
                  <a:srgbClr val="FFFFFF"/>
                </a:highlight>
                <a:latin typeface="Roboto"/>
                <a:ea typeface="Roboto"/>
                <a:cs typeface="Roboto"/>
                <a:sym typeface="Roboto"/>
              </a:rPr>
              <a:t>3</a:t>
            </a:r>
            <a:r>
              <a:rPr lang="en">
                <a:solidFill>
                  <a:srgbClr val="222222"/>
                </a:solidFill>
                <a:highlight>
                  <a:srgbClr val="FFFFFF"/>
                </a:highlight>
                <a:latin typeface="Roboto"/>
                <a:ea typeface="Roboto"/>
                <a:cs typeface="Roboto"/>
                <a:sym typeface="Roboto"/>
              </a:rPr>
              <a:t>, which is used in making red phosphors for color television picture tubes. Yttrium metal has found some use alloyed in small amounts with other metals and It is used to increase the strength of aluminium and magnesium alloys. (Lenntech)</a:t>
            </a:r>
            <a:endParaRPr>
              <a:solidFill>
                <a:srgbClr val="222222"/>
              </a:solidFill>
              <a:highlight>
                <a:srgbClr val="FFFFFF"/>
              </a:highlight>
              <a:latin typeface="Roboto"/>
              <a:ea typeface="Roboto"/>
              <a:cs typeface="Roboto"/>
              <a:sym typeface="Roboto"/>
            </a:endParaRPr>
          </a:p>
          <a:p>
            <a:pPr marL="0" lvl="0" indent="0" algn="l" rtl="0">
              <a:spcBef>
                <a:spcPts val="1600"/>
              </a:spcBef>
              <a:spcAft>
                <a:spcPts val="1600"/>
              </a:spcAft>
              <a:buNone/>
            </a:pPr>
            <a:endParaRPr>
              <a:solidFill>
                <a:srgbClr val="222222"/>
              </a:solidFill>
              <a:highlight>
                <a:srgbClr val="FFFFFF"/>
              </a:highlight>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get it</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a:solidFill>
                  <a:srgbClr val="222222"/>
                </a:solidFill>
                <a:highlight>
                  <a:srgbClr val="FFFFFF"/>
                </a:highlight>
                <a:latin typeface="Roboto"/>
                <a:ea typeface="Roboto"/>
                <a:cs typeface="Roboto"/>
                <a:sym typeface="Roboto"/>
              </a:rPr>
              <a:t>Today, yttrium is primarily obtained through an ion exchange process from monazite sand ((Ce, La, Th, Nd, Y)PO</a:t>
            </a:r>
            <a:r>
              <a:rPr lang="en" sz="1400" baseline="-25000">
                <a:solidFill>
                  <a:srgbClr val="222222"/>
                </a:solidFill>
                <a:highlight>
                  <a:srgbClr val="FFFFFF"/>
                </a:highlight>
                <a:latin typeface="Roboto"/>
                <a:ea typeface="Roboto"/>
                <a:cs typeface="Roboto"/>
                <a:sym typeface="Roboto"/>
              </a:rPr>
              <a:t>4</a:t>
            </a:r>
            <a:r>
              <a:rPr lang="en" sz="1400">
                <a:solidFill>
                  <a:srgbClr val="222222"/>
                </a:solidFill>
                <a:highlight>
                  <a:srgbClr val="FFFFFF"/>
                </a:highlight>
                <a:latin typeface="Roboto"/>
                <a:ea typeface="Roboto"/>
                <a:cs typeface="Roboto"/>
                <a:sym typeface="Roboto"/>
              </a:rPr>
              <a:t>), a material rich in rare earth elements. (education.jlab)</a:t>
            </a:r>
            <a:endParaRPr sz="14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Words>
  <Application>Microsoft Office PowerPoint</Application>
  <PresentationFormat>On-screen Show (16:9)</PresentationFormat>
  <Paragraphs>8</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Roboto</vt:lpstr>
      <vt:lpstr>Simple Light</vt:lpstr>
      <vt:lpstr>Yttrium</vt:lpstr>
      <vt:lpstr>Why Yttrium?</vt:lpstr>
      <vt:lpstr>Uses</vt:lpstr>
      <vt:lpstr>How to get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Yttrium</dc:title>
  <cp:lastModifiedBy>David Swart</cp:lastModifiedBy>
  <cp:revision>1</cp:revision>
  <dcterms:modified xsi:type="dcterms:W3CDTF">2018-10-05T21:21:29Z</dcterms:modified>
</cp:coreProperties>
</file>