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"/>
  </p:notesMasterIdLst>
  <p:sldIdLst>
    <p:sldId id="257" r:id="rId2"/>
    <p:sldId id="258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4316d975e1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4316d975e1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4316d975e1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4316d975e1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sc.org/periodic-table/element/33/arsenic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oftschools.com/facts/periodic_table/arsenic_facts/209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Facts/description</a:t>
            </a: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Name: Arsenic</a:t>
            </a: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Symbol: As</a:t>
            </a: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Atomic number: 33</a:t>
            </a: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Description: Discovered by Albertus Magnus, name came from ‘arsenikon’ a greek name for yellow pigment.</a:t>
            </a: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000000"/>
                </a:solidFill>
              </a:rPr>
              <a:t>Used: used to harden alloys, specifically lead and copper 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4800" y="880450"/>
            <a:ext cx="2857500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Sources</a:t>
            </a:r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http://www.rsc.org/periodic-table/element/33/arsenic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http://www.softschools.com/facts/periodic_table/arsenic_facts/209/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Microsoft Office PowerPoint</Application>
  <PresentationFormat>On-screen Show (16:9)</PresentationFormat>
  <Paragraphs>9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Arial</vt:lpstr>
      <vt:lpstr>Simple Light</vt:lpstr>
      <vt:lpstr>Facts/description</vt:lpstr>
      <vt:lpstr>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Facts/description</dc:title>
  <cp:lastModifiedBy>David Swart</cp:lastModifiedBy>
  <cp:revision>1</cp:revision>
  <dcterms:modified xsi:type="dcterms:W3CDTF">2018-10-05T20:57:43Z</dcterms:modified>
</cp:coreProperties>
</file>