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318e9275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318e9275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318e9275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318e9275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318e9275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318e92753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318e9275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318e92753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318e9275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318e92753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Germanium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By:Bryan Ramirez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Name,symbol,and description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Germanium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32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It is silverish-white semi-metal brittle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7100" y="1248350"/>
            <a:ext cx="4766900" cy="389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 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called germanium because the person who discovered it was german and named it after germany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was discovered in a mineral sample from a silver mine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in germany by german chemist clemens A. Winkler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In 1886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uses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Germanium is used in semiconductors industry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When doped with arsenic,gallium,indium,antimony,or phosphorus is used to mak transistors for use in electronic devices.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Obtained </a:t>
            </a:r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Germaniu</a:t>
            </a:r>
            <a:r>
              <a:rPr lang="en-US"/>
              <a:t>m</a:t>
            </a:r>
            <a:r>
              <a:rPr lang="en"/>
              <a:t> is found in germanite argyrodite and some zinc ores. 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On-screen Show (16:9)</PresentationFormat>
  <Paragraphs>16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 Light</vt:lpstr>
      <vt:lpstr>Germanium</vt:lpstr>
      <vt:lpstr>Name,symbol,and description</vt:lpstr>
      <vt:lpstr>Name </vt:lpstr>
      <vt:lpstr>PowerPoint Presentation</vt:lpstr>
      <vt:lpstr>uses</vt:lpstr>
      <vt:lpstr>Obtained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Germanium</dc:title>
  <dc:creator>David Swart</dc:creator>
  <cp:lastModifiedBy>David Swart</cp:lastModifiedBy>
  <cp:revision>2</cp:revision>
  <dcterms:modified xsi:type="dcterms:W3CDTF">2018-10-05T20:12:10Z</dcterms:modified>
</cp:coreProperties>
</file>