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embeddedFontLst>
    <p:embeddedFont>
      <p:font typeface="Average" panose="020B0604020202020204" charset="0"/>
      <p:regular r:id="rId6"/>
    </p:embeddedFont>
    <p:embeddedFont>
      <p:font typeface="Oswald" panose="020B0604020202020204" charset="0"/>
      <p:regular r:id="rId7"/>
      <p:bold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43151444df_0_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43151444df_0_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3151444df_0_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43151444df_0_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at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5F06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Element Zinc (Zn)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5F06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Origin of Zinc</a:t>
            </a:r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775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Zinc was identified as an element on 1746.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was discovered by Andreas Marggraf.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Derived from the german word ‘zinc’, which may derive from the word ‘sing’ in Persian which means stone.</a:t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9500" y="1476375"/>
            <a:ext cx="2190750" cy="21907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5512700" y="3883100"/>
            <a:ext cx="2190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Andreas Marggraf (1709-1782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5F06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Information about Zinc</a:t>
            </a:r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564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Zinc is mainly used to galvanize other elements, such as iron, to prevent rusting.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Zinc looks like a silvery-white metal with a blue tinge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Zinc is a $34 billion per year market, larger than silver, platinum, and molybdenum combined.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Fourth most used metal in the world, behind iron, aluminum, and copper</a:t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9025" y="1564800"/>
            <a:ext cx="3663275" cy="24377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On-screen Show (16:9)</PresentationFormat>
  <Paragraphs>11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Average</vt:lpstr>
      <vt:lpstr>Arial</vt:lpstr>
      <vt:lpstr>Oswald</vt:lpstr>
      <vt:lpstr>Slate</vt:lpstr>
      <vt:lpstr>The Element Zinc (Zn)</vt:lpstr>
      <vt:lpstr>Origin of Zinc</vt:lpstr>
      <vt:lpstr>Information about Zinc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Element Zinc (Zn)</dc:title>
  <cp:lastModifiedBy>David Swart</cp:lastModifiedBy>
  <cp:revision>1</cp:revision>
  <dcterms:modified xsi:type="dcterms:W3CDTF">2018-10-09T15:31:08Z</dcterms:modified>
</cp:coreProperties>
</file>