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Roboto" panose="020B060402020202020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rsc.org/periodic-table/element/3/lithium" TargetMode="External"/><Relationship Id="rId4" Type="http://schemas.openxmlformats.org/officeDocument/2006/relationships/hyperlink" Target="https://www.medicinenet.com/lithium/article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00" y="3093375"/>
            <a:ext cx="1905000" cy="12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621925" y="10432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 Name: Lithium</a:t>
            </a:r>
            <a:endParaRPr sz="1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Symbol: Li</a:t>
            </a:r>
            <a:endParaRPr sz="1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Description: A metal that is grey and looks sort of like a</a:t>
            </a:r>
            <a:endParaRPr sz="1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 clay look but is solid. It is used a lot for people's mental health and also in ceramics, glass, and polymers </a:t>
            </a:r>
            <a:endParaRPr sz="1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Description of name: 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origin of the name comes from the Greek word  lithos meaning stone</a:t>
            </a:r>
            <a:endParaRPr sz="1200">
              <a:solidFill>
                <a:srgbClr val="22222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Discovery: Lithium was discovered in 1817 by Johann August Arfvedson in a metal petalite which is a crystallized version of lithium (LiAl(Si</a:t>
            </a:r>
            <a:r>
              <a:rPr lang="en" sz="8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lang="en" sz="8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8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)</a:t>
            </a:r>
            <a:endParaRPr sz="1200">
              <a:solidFill>
                <a:srgbClr val="22222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Uses: Lithium is used for mental illnesses, with bipolar disorder, depression, and schizophrenia as well as eating </a:t>
            </a:r>
            <a:endParaRPr sz="1200">
              <a:solidFill>
                <a:srgbClr val="22222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 baseline="-25000">
                <a:solidFill>
                  <a:srgbClr val="1155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4"/>
              </a:rPr>
              <a:t>https://www.medicinenet.com/lithium/article.htm</a:t>
            </a:r>
            <a:r>
              <a:rPr lang="en" sz="1800" baseline="-250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800" baseline="-25000">
              <a:solidFill>
                <a:srgbClr val="22222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 baseline="-25000">
                <a:solidFill>
                  <a:srgbClr val="1155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http://www.rsc.org/periodic-table/element/3/lithium</a:t>
            </a:r>
            <a:r>
              <a:rPr lang="en" sz="1800" baseline="-250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Roboto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David Swart</cp:lastModifiedBy>
  <cp:revision>1</cp:revision>
  <dcterms:modified xsi:type="dcterms:W3CDTF">2018-10-05T21:14:04Z</dcterms:modified>
</cp:coreProperties>
</file>