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Open Sans" panose="020B0604020202020204" charset="0"/>
      <p:regular r:id="rId9"/>
      <p:bold r:id="rId10"/>
      <p:italic r:id="rId11"/>
      <p:boldItalic r:id="rId12"/>
    </p:embeddedFont>
    <p:embeddedFont>
      <p:font typeface="PT Sans Narrow" panose="020B0604020202020204" charset="0"/>
      <p:regular r:id="rId13"/>
      <p:bold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38c56341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38c56341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38c563412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38c563412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438c563412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438c563412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38c563412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438c563412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38c563412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38c563412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jlab.org/itselemental/ele024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greatmining.com/chromium.html" TargetMode="External"/><Relationship Id="rId5" Type="http://schemas.openxmlformats.org/officeDocument/2006/relationships/hyperlink" Target="http://www.rsc.org/periodic-table/element/24/chromium" TargetMode="External"/><Relationship Id="rId4" Type="http://schemas.openxmlformats.org/officeDocument/2006/relationships/hyperlink" Target="https://www.google.com/search?rlz=1CAHPZY_enUS817&amp;biw=1366&amp;bih=677&amp;tbm=isch&amp;sa=1&amp;ei=VTC1W4OuA5S70PEP-_Oy-AU&amp;q=chromium+element+&amp;oq=chromium+element+&amp;gs_l=img.3..0l10.9708.11863..12604...0.0..0.51.350.9......1....1..gws-wiz-img.......0i67.V4Toh-4Yk7g&amp;safe=active&amp;ssui=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Chromium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Chromium ?</a:t>
            </a:r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Chromium is element number 24 on the Periodic Table of Elements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Its Symbol is Cr 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It is a hard silvery metal with a blue tint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3200" y="2454825"/>
            <a:ext cx="2555474" cy="2555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was Chromium discovered 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Chromium was discovered in 1797 by Louis-Nicolas Vauquelin in Paris. He discovered it while experimenting with other materials. He obtained chromium by heating the element chormite. </a:t>
            </a:r>
            <a:endParaRPr/>
          </a:p>
        </p:txBody>
      </p:sp>
      <p:pic>
        <p:nvPicPr>
          <p:cNvPr id="81" name="Google Shape;81;p15" descr="Louis Nicolas Vauquelin 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8600" y="2028600"/>
            <a:ext cx="2253700" cy="295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 descr="Image result for map of pari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675" y="2447400"/>
            <a:ext cx="3233624" cy="225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Chromium is used for: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1"/>
          </p:nvPr>
        </p:nvSpPr>
        <p:spPr>
          <a:xfrm>
            <a:off x="241875" y="1382700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Chromium is used to harden steel and to make it from not rusting (Stainless steel)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9" name="Google Shape;89;p16" descr="Image result for stainless steel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8225" y="2198750"/>
            <a:ext cx="3810000" cy="2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is chromium mined or obtained?</a:t>
            </a:r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Chromium is mainly mined as chromite. </a:t>
            </a:r>
            <a:endParaRPr/>
          </a:p>
        </p:txBody>
      </p:sp>
      <p:pic>
        <p:nvPicPr>
          <p:cNvPr id="96" name="Google Shape;96;p17" descr="Image result for chromit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50" y="2317950"/>
            <a:ext cx="2990800" cy="225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Citations </a:t>
            </a:r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https://education.jlab.org/itselemental/ele024.html</a:t>
            </a:r>
            <a:r>
              <a:rPr lang="en"/>
              <a:t> (second and forth slide)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google.com/search?rlz=1CAHPZY_enUS817&amp;biw=1366&amp;bih=677&amp;tbm=isch&amp;sa=1&amp;ei=VTC1W4OuA5S70PEP-_Oy-AU&amp;q=chromium+element+&amp;oq=chromium+element+&amp;gs_l=img.3..0l10.9708.11863..12604...0.0..0.51.350.9......1....1..gws-wiz-img.......0i67.V4Toh-4Yk7g&amp;safe=active&amp;ssui=on</a:t>
            </a:r>
            <a:r>
              <a:rPr lang="en"/>
              <a:t> (second slide)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http://www.rsc.org/periodic-table/element/24/chromium</a:t>
            </a:r>
            <a:r>
              <a:rPr lang="en"/>
              <a:t> ( fifth slide and second)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https://www.greatmining.com/chromium.html</a:t>
            </a:r>
            <a:r>
              <a:rPr lang="en"/>
              <a:t>  (sixth slide)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</Words>
  <Application>Microsoft Office PowerPoint</Application>
  <PresentationFormat>On-screen Show (16:9)</PresentationFormat>
  <Paragraphs>18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PT Sans Narrow</vt:lpstr>
      <vt:lpstr>Open Sans</vt:lpstr>
      <vt:lpstr>Arial</vt:lpstr>
      <vt:lpstr>Tropic</vt:lpstr>
      <vt:lpstr>Chromium </vt:lpstr>
      <vt:lpstr>What is Chromium ?</vt:lpstr>
      <vt:lpstr>When was Chromium discovered ?   </vt:lpstr>
      <vt:lpstr>What Chromium is used for:  </vt:lpstr>
      <vt:lpstr>How is chromium mined or obtained?</vt:lpstr>
      <vt:lpstr>Citations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Chromium </dc:title>
  <cp:lastModifiedBy>David Swart</cp:lastModifiedBy>
  <cp:revision>1</cp:revision>
  <dcterms:modified xsi:type="dcterms:W3CDTF">2018-10-22T00:40:28Z</dcterms:modified>
</cp:coreProperties>
</file>