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6"/>
  </p:notesMasterIdLst>
  <p:sldIdLst>
    <p:sldId id="256" r:id="rId2"/>
    <p:sldId id="257" r:id="rId3"/>
    <p:sldId id="258" r:id="rId4"/>
    <p:sldId id="259" r:id="rId5"/>
  </p:sldIdLst>
  <p:sldSz cx="9144000" cy="5143500" type="screen16x9"/>
  <p:notesSz cx="6858000" cy="9144000"/>
  <p:embeddedFontLst>
    <p:embeddedFont>
      <p:font typeface="Alegreya"/>
      <p:regular r:id="rId7"/>
      <p:bold r:id="rId8"/>
      <p:italic r:id="rId9"/>
      <p:boldItalic r:id="rId10"/>
    </p:embeddedFont>
    <p:embeddedFont>
      <p:font typeface="Amatic SC" panose="020B0604020202020204" charset="-79"/>
      <p:regular r:id="rId11"/>
      <p:bold r:id="rId12"/>
    </p:embeddedFont>
    <p:embeddedFont>
      <p:font typeface="Cambria" panose="02040503050406030204" pitchFamily="18" charset="0"/>
      <p:regular r:id="rId13"/>
      <p:bold r:id="rId14"/>
      <p:italic r:id="rId15"/>
      <p:boldItalic r:id="rId16"/>
    </p:embeddedFont>
    <p:embeddedFont>
      <p:font typeface="Montserrat" panose="020B0604020202020204" charset="0"/>
      <p:regular r:id="rId17"/>
      <p:bold r:id="rId18"/>
      <p:italic r:id="rId19"/>
      <p:boldItalic r:id="rId20"/>
    </p:embeddedFont>
    <p:embeddedFont>
      <p:font typeface="Oswald"/>
      <p:regular r:id="rId21"/>
      <p:bold r:id="rId22"/>
    </p:embeddedFont>
    <p:embeddedFont>
      <p:font typeface="Playfair Display" panose="020B0604020202020204" charset="0"/>
      <p:regular r:id="rId23"/>
      <p:bold r:id="rId24"/>
      <p:italic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0" d="100"/>
          <a:sy n="90" d="100"/>
        </p:scale>
        <p:origin x="816" y="8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font" Target="fonts/font7.fntdata"/><Relationship Id="rId18" Type="http://schemas.openxmlformats.org/officeDocument/2006/relationships/font" Target="fonts/font12.fntdata"/><Relationship Id="rId26" Type="http://schemas.openxmlformats.org/officeDocument/2006/relationships/font" Target="fonts/font20.fntdata"/><Relationship Id="rId3" Type="http://schemas.openxmlformats.org/officeDocument/2006/relationships/slide" Target="slides/slide2.xml"/><Relationship Id="rId21" Type="http://schemas.openxmlformats.org/officeDocument/2006/relationships/font" Target="fonts/font15.fntdata"/><Relationship Id="rId7" Type="http://schemas.openxmlformats.org/officeDocument/2006/relationships/font" Target="fonts/font1.fntdata"/><Relationship Id="rId12" Type="http://schemas.openxmlformats.org/officeDocument/2006/relationships/font" Target="fonts/font6.fntdata"/><Relationship Id="rId17" Type="http://schemas.openxmlformats.org/officeDocument/2006/relationships/font" Target="fonts/font11.fntdata"/><Relationship Id="rId25" Type="http://schemas.openxmlformats.org/officeDocument/2006/relationships/font" Target="fonts/font19.fntdata"/><Relationship Id="rId2" Type="http://schemas.openxmlformats.org/officeDocument/2006/relationships/slide" Target="slides/slide1.xml"/><Relationship Id="rId16" Type="http://schemas.openxmlformats.org/officeDocument/2006/relationships/font" Target="fonts/font10.fntdata"/><Relationship Id="rId20" Type="http://schemas.openxmlformats.org/officeDocument/2006/relationships/font" Target="fonts/font14.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font" Target="fonts/font5.fntdata"/><Relationship Id="rId24" Type="http://schemas.openxmlformats.org/officeDocument/2006/relationships/font" Target="fonts/font18.fntdata"/><Relationship Id="rId5" Type="http://schemas.openxmlformats.org/officeDocument/2006/relationships/slide" Target="slides/slide4.xml"/><Relationship Id="rId15" Type="http://schemas.openxmlformats.org/officeDocument/2006/relationships/font" Target="fonts/font9.fntdata"/><Relationship Id="rId23" Type="http://schemas.openxmlformats.org/officeDocument/2006/relationships/font" Target="fonts/font17.fntdata"/><Relationship Id="rId28" Type="http://schemas.openxmlformats.org/officeDocument/2006/relationships/viewProps" Target="viewProps.xml"/><Relationship Id="rId10" Type="http://schemas.openxmlformats.org/officeDocument/2006/relationships/font" Target="fonts/font4.fntdata"/><Relationship Id="rId19" Type="http://schemas.openxmlformats.org/officeDocument/2006/relationships/font" Target="fonts/font13.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font" Target="fonts/font8.fntdata"/><Relationship Id="rId22" Type="http://schemas.openxmlformats.org/officeDocument/2006/relationships/font" Target="fonts/font16.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4313ed7d8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4313ed7d8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43188aa3a8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43188aa3a8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43188aa3a8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43188aa3a8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sp>
        <p:nvSpPr>
          <p:cNvPr id="10" name="Google Shape;10;p2"/>
          <p:cNvSpPr/>
          <p:nvPr/>
        </p:nvSpPr>
        <p:spPr>
          <a:xfrm>
            <a:off x="4286250" y="0"/>
            <a:ext cx="723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4358475" y="0"/>
            <a:ext cx="3853200" cy="5143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txBox="1">
            <a:spLocks noGrp="1"/>
          </p:cNvSpPr>
          <p:nvPr>
            <p:ph type="ctrTitle"/>
          </p:nvPr>
        </p:nvSpPr>
        <p:spPr>
          <a:xfrm>
            <a:off x="344250" y="1403850"/>
            <a:ext cx="8455500" cy="2146800"/>
          </a:xfrm>
          <a:prstGeom prst="rect">
            <a:avLst/>
          </a:prstGeom>
          <a:solidFill>
            <a:srgbClr val="FFFFFF"/>
          </a:solidFill>
        </p:spPr>
        <p:txBody>
          <a:bodyPr spcFirstLastPara="1" wrap="square" lIns="91425" tIns="91425" rIns="91425" bIns="91425" anchor="ctr" anchorCtr="0"/>
          <a:lstStyle>
            <a:lvl1pPr lvl="0" algn="ctr">
              <a:spcBef>
                <a:spcPts val="0"/>
              </a:spcBef>
              <a:spcAft>
                <a:spcPts val="0"/>
              </a:spcAft>
              <a:buSzPts val="6800"/>
              <a:buFont typeface="Playfair Display"/>
              <a:buNone/>
              <a:defRPr sz="6800" b="1">
                <a:latin typeface="Playfair Display"/>
                <a:ea typeface="Playfair Display"/>
                <a:cs typeface="Playfair Display"/>
                <a:sym typeface="Playfair Display"/>
              </a:defRPr>
            </a:lvl1pPr>
            <a:lvl2pPr lvl="1" algn="ctr">
              <a:spcBef>
                <a:spcPts val="0"/>
              </a:spcBef>
              <a:spcAft>
                <a:spcPts val="0"/>
              </a:spcAft>
              <a:buSzPts val="6800"/>
              <a:buFont typeface="Playfair Display"/>
              <a:buNone/>
              <a:defRPr sz="6800" b="1">
                <a:latin typeface="Playfair Display"/>
                <a:ea typeface="Playfair Display"/>
                <a:cs typeface="Playfair Display"/>
                <a:sym typeface="Playfair Display"/>
              </a:defRPr>
            </a:lvl2pPr>
            <a:lvl3pPr lvl="2" algn="ctr">
              <a:spcBef>
                <a:spcPts val="0"/>
              </a:spcBef>
              <a:spcAft>
                <a:spcPts val="0"/>
              </a:spcAft>
              <a:buSzPts val="6800"/>
              <a:buFont typeface="Playfair Display"/>
              <a:buNone/>
              <a:defRPr sz="6800" b="1">
                <a:latin typeface="Playfair Display"/>
                <a:ea typeface="Playfair Display"/>
                <a:cs typeface="Playfair Display"/>
                <a:sym typeface="Playfair Display"/>
              </a:defRPr>
            </a:lvl3pPr>
            <a:lvl4pPr lvl="3" algn="ctr">
              <a:spcBef>
                <a:spcPts val="0"/>
              </a:spcBef>
              <a:spcAft>
                <a:spcPts val="0"/>
              </a:spcAft>
              <a:buSzPts val="6800"/>
              <a:buFont typeface="Playfair Display"/>
              <a:buNone/>
              <a:defRPr sz="6800" b="1">
                <a:latin typeface="Playfair Display"/>
                <a:ea typeface="Playfair Display"/>
                <a:cs typeface="Playfair Display"/>
                <a:sym typeface="Playfair Display"/>
              </a:defRPr>
            </a:lvl4pPr>
            <a:lvl5pPr lvl="4" algn="ctr">
              <a:spcBef>
                <a:spcPts val="0"/>
              </a:spcBef>
              <a:spcAft>
                <a:spcPts val="0"/>
              </a:spcAft>
              <a:buSzPts val="6800"/>
              <a:buFont typeface="Playfair Display"/>
              <a:buNone/>
              <a:defRPr sz="6800" b="1">
                <a:latin typeface="Playfair Display"/>
                <a:ea typeface="Playfair Display"/>
                <a:cs typeface="Playfair Display"/>
                <a:sym typeface="Playfair Display"/>
              </a:defRPr>
            </a:lvl5pPr>
            <a:lvl6pPr lvl="5" algn="ctr">
              <a:spcBef>
                <a:spcPts val="0"/>
              </a:spcBef>
              <a:spcAft>
                <a:spcPts val="0"/>
              </a:spcAft>
              <a:buSzPts val="6800"/>
              <a:buFont typeface="Playfair Display"/>
              <a:buNone/>
              <a:defRPr sz="6800" b="1">
                <a:latin typeface="Playfair Display"/>
                <a:ea typeface="Playfair Display"/>
                <a:cs typeface="Playfair Display"/>
                <a:sym typeface="Playfair Display"/>
              </a:defRPr>
            </a:lvl6pPr>
            <a:lvl7pPr lvl="6" algn="ctr">
              <a:spcBef>
                <a:spcPts val="0"/>
              </a:spcBef>
              <a:spcAft>
                <a:spcPts val="0"/>
              </a:spcAft>
              <a:buSzPts val="6800"/>
              <a:buFont typeface="Playfair Display"/>
              <a:buNone/>
              <a:defRPr sz="6800" b="1">
                <a:latin typeface="Playfair Display"/>
                <a:ea typeface="Playfair Display"/>
                <a:cs typeface="Playfair Display"/>
                <a:sym typeface="Playfair Display"/>
              </a:defRPr>
            </a:lvl7pPr>
            <a:lvl8pPr lvl="7" algn="ctr">
              <a:spcBef>
                <a:spcPts val="0"/>
              </a:spcBef>
              <a:spcAft>
                <a:spcPts val="0"/>
              </a:spcAft>
              <a:buSzPts val="6800"/>
              <a:buFont typeface="Playfair Display"/>
              <a:buNone/>
              <a:defRPr sz="6800" b="1">
                <a:latin typeface="Playfair Display"/>
                <a:ea typeface="Playfair Display"/>
                <a:cs typeface="Playfair Display"/>
                <a:sym typeface="Playfair Display"/>
              </a:defRPr>
            </a:lvl8pPr>
            <a:lvl9pPr lvl="8" algn="ctr">
              <a:spcBef>
                <a:spcPts val="0"/>
              </a:spcBef>
              <a:spcAft>
                <a:spcPts val="0"/>
              </a:spcAft>
              <a:buSzPts val="6800"/>
              <a:buFont typeface="Playfair Display"/>
              <a:buNone/>
              <a:defRPr sz="6800" b="1">
                <a:latin typeface="Playfair Display"/>
                <a:ea typeface="Playfair Display"/>
                <a:cs typeface="Playfair Display"/>
                <a:sym typeface="Playfair Display"/>
              </a:defRPr>
            </a:lvl9pPr>
          </a:lstStyle>
          <a:p>
            <a:endParaRPr/>
          </a:p>
        </p:txBody>
      </p:sp>
      <p:sp>
        <p:nvSpPr>
          <p:cNvPr id="13" name="Google Shape;13;p2"/>
          <p:cNvSpPr txBox="1">
            <a:spLocks noGrp="1"/>
          </p:cNvSpPr>
          <p:nvPr>
            <p:ph type="subTitle" idx="1"/>
          </p:nvPr>
        </p:nvSpPr>
        <p:spPr>
          <a:xfrm>
            <a:off x="344250" y="3550650"/>
            <a:ext cx="4910100" cy="577800"/>
          </a:xfrm>
          <a:prstGeom prst="rect">
            <a:avLst/>
          </a:prstGeom>
          <a:solidFill>
            <a:schemeClr val="dk2"/>
          </a:solidFill>
        </p:spPr>
        <p:txBody>
          <a:bodyPr spcFirstLastPara="1" wrap="square" lIns="91425" tIns="91425" rIns="91425" bIns="91425" anchor="ctr" anchorCtr="0"/>
          <a:lstStyle>
            <a:lvl1pPr lvl="0">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1pPr>
            <a:lvl2pPr lvl="1">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2pPr>
            <a:lvl3pPr lvl="2">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3pPr>
            <a:lvl4pPr lvl="3">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4pPr>
            <a:lvl5pPr lvl="4">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5pPr>
            <a:lvl6pPr lvl="5">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6pPr>
            <a:lvl7pPr lvl="6">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7pPr>
            <a:lvl8pPr lvl="7">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8pPr>
            <a:lvl9pPr lvl="8">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9pPr>
          </a:lstStyle>
          <a:p>
            <a:endParaRPr/>
          </a:p>
        </p:txBody>
      </p:sp>
      <p:sp>
        <p:nvSpPr>
          <p:cNvPr id="14" name="Google Shape;14;p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5"/>
        </a:solidFill>
        <a:effectLst/>
      </p:bgPr>
    </p:bg>
    <p:spTree>
      <p:nvGrpSpPr>
        <p:cNvPr id="1" name="Shape 15"/>
        <p:cNvGrpSpPr/>
        <p:nvPr/>
      </p:nvGrpSpPr>
      <p:grpSpPr>
        <a:xfrm>
          <a:off x="0" y="0"/>
          <a:ext cx="0" cy="0"/>
          <a:chOff x="0" y="0"/>
          <a:chExt cx="0" cy="0"/>
        </a:xfrm>
      </p:grpSpPr>
      <p:sp>
        <p:nvSpPr>
          <p:cNvPr id="16" name="Google Shape;16;p3"/>
          <p:cNvSpPr/>
          <p:nvPr/>
        </p:nvSpPr>
        <p:spPr>
          <a:xfrm rot="5400000">
            <a:off x="4550700" y="-498600"/>
            <a:ext cx="42600" cy="84558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3"/>
          <p:cNvSpPr txBox="1">
            <a:spLocks noGrp="1"/>
          </p:cNvSpPr>
          <p:nvPr>
            <p:ph type="title"/>
          </p:nvPr>
        </p:nvSpPr>
        <p:spPr>
          <a:xfrm>
            <a:off x="344250" y="1403850"/>
            <a:ext cx="8455500" cy="2146800"/>
          </a:xfrm>
          <a:prstGeom prst="rect">
            <a:avLst/>
          </a:prstGeom>
          <a:solidFill>
            <a:srgbClr val="FFFFFF"/>
          </a:solidFill>
        </p:spPr>
        <p:txBody>
          <a:bodyPr spcFirstLastPara="1" wrap="square" lIns="91425" tIns="91425" rIns="91425" bIns="91425" anchor="ctr" anchorCtr="0"/>
          <a:lstStyle>
            <a:lvl1pPr lvl="0" algn="ctr">
              <a:spcBef>
                <a:spcPts val="0"/>
              </a:spcBef>
              <a:spcAft>
                <a:spcPts val="0"/>
              </a:spcAft>
              <a:buSzPts val="4800"/>
              <a:buFont typeface="Playfair Display"/>
              <a:buNone/>
              <a:defRPr sz="4800" b="1">
                <a:latin typeface="Playfair Display"/>
                <a:ea typeface="Playfair Display"/>
                <a:cs typeface="Playfair Display"/>
                <a:sym typeface="Playfair Display"/>
              </a:defRPr>
            </a:lvl1pPr>
            <a:lvl2pPr lvl="1" algn="ctr">
              <a:spcBef>
                <a:spcPts val="0"/>
              </a:spcBef>
              <a:spcAft>
                <a:spcPts val="0"/>
              </a:spcAft>
              <a:buSzPts val="4800"/>
              <a:buFont typeface="Playfair Display"/>
              <a:buNone/>
              <a:defRPr sz="4800" b="1">
                <a:latin typeface="Playfair Display"/>
                <a:ea typeface="Playfair Display"/>
                <a:cs typeface="Playfair Display"/>
                <a:sym typeface="Playfair Display"/>
              </a:defRPr>
            </a:lvl2pPr>
            <a:lvl3pPr lvl="2" algn="ctr">
              <a:spcBef>
                <a:spcPts val="0"/>
              </a:spcBef>
              <a:spcAft>
                <a:spcPts val="0"/>
              </a:spcAft>
              <a:buSzPts val="4800"/>
              <a:buFont typeface="Playfair Display"/>
              <a:buNone/>
              <a:defRPr sz="4800" b="1">
                <a:latin typeface="Playfair Display"/>
                <a:ea typeface="Playfair Display"/>
                <a:cs typeface="Playfair Display"/>
                <a:sym typeface="Playfair Display"/>
              </a:defRPr>
            </a:lvl3pPr>
            <a:lvl4pPr lvl="3" algn="ctr">
              <a:spcBef>
                <a:spcPts val="0"/>
              </a:spcBef>
              <a:spcAft>
                <a:spcPts val="0"/>
              </a:spcAft>
              <a:buSzPts val="4800"/>
              <a:buFont typeface="Playfair Display"/>
              <a:buNone/>
              <a:defRPr sz="4800" b="1">
                <a:latin typeface="Playfair Display"/>
                <a:ea typeface="Playfair Display"/>
                <a:cs typeface="Playfair Display"/>
                <a:sym typeface="Playfair Display"/>
              </a:defRPr>
            </a:lvl4pPr>
            <a:lvl5pPr lvl="4" algn="ctr">
              <a:spcBef>
                <a:spcPts val="0"/>
              </a:spcBef>
              <a:spcAft>
                <a:spcPts val="0"/>
              </a:spcAft>
              <a:buSzPts val="4800"/>
              <a:buFont typeface="Playfair Display"/>
              <a:buNone/>
              <a:defRPr sz="4800" b="1">
                <a:latin typeface="Playfair Display"/>
                <a:ea typeface="Playfair Display"/>
                <a:cs typeface="Playfair Display"/>
                <a:sym typeface="Playfair Display"/>
              </a:defRPr>
            </a:lvl5pPr>
            <a:lvl6pPr lvl="5" algn="ctr">
              <a:spcBef>
                <a:spcPts val="0"/>
              </a:spcBef>
              <a:spcAft>
                <a:spcPts val="0"/>
              </a:spcAft>
              <a:buSzPts val="4800"/>
              <a:buFont typeface="Playfair Display"/>
              <a:buNone/>
              <a:defRPr sz="4800" b="1">
                <a:latin typeface="Playfair Display"/>
                <a:ea typeface="Playfair Display"/>
                <a:cs typeface="Playfair Display"/>
                <a:sym typeface="Playfair Display"/>
              </a:defRPr>
            </a:lvl6pPr>
            <a:lvl7pPr lvl="6" algn="ctr">
              <a:spcBef>
                <a:spcPts val="0"/>
              </a:spcBef>
              <a:spcAft>
                <a:spcPts val="0"/>
              </a:spcAft>
              <a:buSzPts val="4800"/>
              <a:buFont typeface="Playfair Display"/>
              <a:buNone/>
              <a:defRPr sz="4800" b="1">
                <a:latin typeface="Playfair Display"/>
                <a:ea typeface="Playfair Display"/>
                <a:cs typeface="Playfair Display"/>
                <a:sym typeface="Playfair Display"/>
              </a:defRPr>
            </a:lvl7pPr>
            <a:lvl8pPr lvl="7" algn="ctr">
              <a:spcBef>
                <a:spcPts val="0"/>
              </a:spcBef>
              <a:spcAft>
                <a:spcPts val="0"/>
              </a:spcAft>
              <a:buSzPts val="4800"/>
              <a:buFont typeface="Playfair Display"/>
              <a:buNone/>
              <a:defRPr sz="4800" b="1">
                <a:latin typeface="Playfair Display"/>
                <a:ea typeface="Playfair Display"/>
                <a:cs typeface="Playfair Display"/>
                <a:sym typeface="Playfair Display"/>
              </a:defRPr>
            </a:lvl8pPr>
            <a:lvl9pPr lvl="8" algn="ctr">
              <a:spcBef>
                <a:spcPts val="0"/>
              </a:spcBef>
              <a:spcAft>
                <a:spcPts val="0"/>
              </a:spcAft>
              <a:buSzPts val="4800"/>
              <a:buFont typeface="Playfair Display"/>
              <a:buNone/>
              <a:defRPr sz="4800" b="1">
                <a:latin typeface="Playfair Display"/>
                <a:ea typeface="Playfair Display"/>
                <a:cs typeface="Playfair Display"/>
                <a:sym typeface="Playfair Display"/>
              </a:defRPr>
            </a:lvl9pPr>
          </a:lstStyle>
          <a:p>
            <a:endParaRPr/>
          </a:p>
        </p:txBody>
      </p:sp>
      <p:sp>
        <p:nvSpPr>
          <p:cNvPr id="18" name="Google Shape;18;p3"/>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1" name="Google Shape;21;p4"/>
          <p:cNvSpPr txBox="1">
            <a:spLocks noGrp="1"/>
          </p:cNvSpPr>
          <p:nvPr>
            <p:ph type="body" idx="1"/>
          </p:nvPr>
        </p:nvSpPr>
        <p:spPr>
          <a:xfrm>
            <a:off x="311700" y="1234075"/>
            <a:ext cx="8520600" cy="33348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2" name="Google Shape;22;p4"/>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5" name="Google Shape;25;p5"/>
          <p:cNvSpPr txBox="1">
            <a:spLocks noGrp="1"/>
          </p:cNvSpPr>
          <p:nvPr>
            <p:ph type="body" idx="1"/>
          </p:nvPr>
        </p:nvSpPr>
        <p:spPr>
          <a:xfrm>
            <a:off x="311700" y="1234050"/>
            <a:ext cx="3999900" cy="33348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6" name="Google Shape;26;p5"/>
          <p:cNvSpPr txBox="1">
            <a:spLocks noGrp="1"/>
          </p:cNvSpPr>
          <p:nvPr>
            <p:ph type="body" idx="2"/>
          </p:nvPr>
        </p:nvSpPr>
        <p:spPr>
          <a:xfrm>
            <a:off x="4832400" y="1234050"/>
            <a:ext cx="3999900" cy="33348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7" name="Google Shape;27;p5"/>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8"/>
        <p:cNvGrpSpPr/>
        <p:nvPr/>
      </p:nvGrpSpPr>
      <p:grpSpPr>
        <a:xfrm>
          <a:off x="0" y="0"/>
          <a:ext cx="0" cy="0"/>
          <a:chOff x="0" y="0"/>
          <a:chExt cx="0" cy="0"/>
        </a:xfrm>
      </p:grpSpPr>
      <p:sp>
        <p:nvSpPr>
          <p:cNvPr id="29" name="Google Shape;29;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0" name="Google Shape;30;p6"/>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1"/>
        <p:cNvGrpSpPr/>
        <p:nvPr/>
      </p:nvGrpSpPr>
      <p:grpSpPr>
        <a:xfrm>
          <a:off x="0" y="0"/>
          <a:ext cx="0" cy="0"/>
          <a:chOff x="0" y="0"/>
          <a:chExt cx="0" cy="0"/>
        </a:xfrm>
      </p:grpSpPr>
      <p:sp>
        <p:nvSpPr>
          <p:cNvPr id="32" name="Google Shape;32;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3" name="Google Shape;33;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4" name="Google Shape;34;p7"/>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35"/>
        <p:cNvGrpSpPr/>
        <p:nvPr/>
      </p:nvGrpSpPr>
      <p:grpSpPr>
        <a:xfrm>
          <a:off x="0" y="0"/>
          <a:ext cx="0" cy="0"/>
          <a:chOff x="0" y="0"/>
          <a:chExt cx="0" cy="0"/>
        </a:xfrm>
      </p:grpSpPr>
      <p:sp>
        <p:nvSpPr>
          <p:cNvPr id="36" name="Google Shape;36;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lstStyle>
            <a:lvl1pPr lvl="0">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1pPr>
            <a:lvl2pPr lvl="1">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2pPr>
            <a:lvl3pPr lvl="2">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3pPr>
            <a:lvl4pPr lvl="3">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4pPr>
            <a:lvl5pPr lvl="4">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5pPr>
            <a:lvl6pPr lvl="5">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6pPr>
            <a:lvl7pPr lvl="6">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7pPr>
            <a:lvl8pPr lvl="7">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8pPr>
            <a:lvl9pPr lvl="8">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9pPr>
          </a:lstStyle>
          <a:p>
            <a:endParaRPr/>
          </a:p>
        </p:txBody>
      </p:sp>
      <p:sp>
        <p:nvSpPr>
          <p:cNvPr id="37" name="Google Shape;37;p8"/>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8"/>
        <p:cNvGrpSpPr/>
        <p:nvPr/>
      </p:nvGrpSpPr>
      <p:grpSpPr>
        <a:xfrm>
          <a:off x="0" y="0"/>
          <a:ext cx="0" cy="0"/>
          <a:chOff x="0" y="0"/>
          <a:chExt cx="0" cy="0"/>
        </a:xfrm>
      </p:grpSpPr>
      <p:sp>
        <p:nvSpPr>
          <p:cNvPr id="39" name="Google Shape;39;p9"/>
          <p:cNvSpPr/>
          <p:nvPr/>
        </p:nvSpPr>
        <p:spPr>
          <a:xfrm>
            <a:off x="4572000" y="-7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0" name="Google Shape;40;p9"/>
          <p:cNvCxnSpPr/>
          <p:nvPr/>
        </p:nvCxnSpPr>
        <p:spPr>
          <a:xfrm>
            <a:off x="5029675" y="4495500"/>
            <a:ext cx="468300" cy="0"/>
          </a:xfrm>
          <a:prstGeom prst="straightConnector1">
            <a:avLst/>
          </a:prstGeom>
          <a:noFill/>
          <a:ln w="19050" cap="flat" cmpd="sng">
            <a:solidFill>
              <a:schemeClr val="dk2"/>
            </a:solidFill>
            <a:prstDash val="solid"/>
            <a:round/>
            <a:headEnd type="none" w="sm" len="sm"/>
            <a:tailEnd type="none" w="sm" len="sm"/>
          </a:ln>
        </p:spPr>
      </p:cxnSp>
      <p:sp>
        <p:nvSpPr>
          <p:cNvPr id="41" name="Google Shape;41;p9"/>
          <p:cNvSpPr txBox="1">
            <a:spLocks noGrp="1"/>
          </p:cNvSpPr>
          <p:nvPr>
            <p:ph type="title"/>
          </p:nvPr>
        </p:nvSpPr>
        <p:spPr>
          <a:xfrm>
            <a:off x="265500" y="1081675"/>
            <a:ext cx="4045200" cy="1786200"/>
          </a:xfrm>
          <a:prstGeom prst="rect">
            <a:avLst/>
          </a:prstGeom>
        </p:spPr>
        <p:txBody>
          <a:bodyPr spcFirstLastPara="1" wrap="square" lIns="91425" tIns="91425" rIns="91425" bIns="91425" anchor="b" anchorCtr="0"/>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2" name="Google Shape;42;p9"/>
          <p:cNvSpPr txBox="1">
            <a:spLocks noGrp="1"/>
          </p:cNvSpPr>
          <p:nvPr>
            <p:ph type="subTitle" idx="1"/>
          </p:nvPr>
        </p:nvSpPr>
        <p:spPr>
          <a:xfrm>
            <a:off x="265500" y="2921401"/>
            <a:ext cx="4045200" cy="13455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3" name="Google Shape;43;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SzPts val="1800"/>
              <a:buChar char="●"/>
              <a:defRPr>
                <a:highlight>
                  <a:schemeClr val="lt1"/>
                </a:highlight>
              </a:defRPr>
            </a:lvl1pPr>
            <a:lvl2pPr marL="914400" lvl="1" indent="-317500">
              <a:spcBef>
                <a:spcPts val="1600"/>
              </a:spcBef>
              <a:spcAft>
                <a:spcPts val="0"/>
              </a:spcAft>
              <a:buSzPts val="1400"/>
              <a:buChar char="○"/>
              <a:defRPr>
                <a:highlight>
                  <a:schemeClr val="lt1"/>
                </a:highlight>
              </a:defRPr>
            </a:lvl2pPr>
            <a:lvl3pPr marL="1371600" lvl="2" indent="-317500">
              <a:spcBef>
                <a:spcPts val="1600"/>
              </a:spcBef>
              <a:spcAft>
                <a:spcPts val="0"/>
              </a:spcAft>
              <a:buSzPts val="1400"/>
              <a:buChar char="■"/>
              <a:defRPr>
                <a:highlight>
                  <a:schemeClr val="lt1"/>
                </a:highlight>
              </a:defRPr>
            </a:lvl3pPr>
            <a:lvl4pPr marL="1828800" lvl="3" indent="-317500">
              <a:spcBef>
                <a:spcPts val="1600"/>
              </a:spcBef>
              <a:spcAft>
                <a:spcPts val="0"/>
              </a:spcAft>
              <a:buSzPts val="1400"/>
              <a:buChar char="●"/>
              <a:defRPr>
                <a:highlight>
                  <a:schemeClr val="lt1"/>
                </a:highlight>
              </a:defRPr>
            </a:lvl4pPr>
            <a:lvl5pPr marL="2286000" lvl="4" indent="-317500">
              <a:spcBef>
                <a:spcPts val="1600"/>
              </a:spcBef>
              <a:spcAft>
                <a:spcPts val="0"/>
              </a:spcAft>
              <a:buSzPts val="1400"/>
              <a:buChar char="○"/>
              <a:defRPr>
                <a:highlight>
                  <a:schemeClr val="lt1"/>
                </a:highlight>
              </a:defRPr>
            </a:lvl5pPr>
            <a:lvl6pPr marL="2743200" lvl="5" indent="-317500">
              <a:spcBef>
                <a:spcPts val="1600"/>
              </a:spcBef>
              <a:spcAft>
                <a:spcPts val="0"/>
              </a:spcAft>
              <a:buSzPts val="1400"/>
              <a:buChar char="■"/>
              <a:defRPr>
                <a:highlight>
                  <a:schemeClr val="lt1"/>
                </a:highlight>
              </a:defRPr>
            </a:lvl6pPr>
            <a:lvl7pPr marL="3200400" lvl="6" indent="-317500">
              <a:spcBef>
                <a:spcPts val="1600"/>
              </a:spcBef>
              <a:spcAft>
                <a:spcPts val="0"/>
              </a:spcAft>
              <a:buSzPts val="1400"/>
              <a:buChar char="●"/>
              <a:defRPr>
                <a:highlight>
                  <a:schemeClr val="lt1"/>
                </a:highlight>
              </a:defRPr>
            </a:lvl7pPr>
            <a:lvl8pPr marL="3657600" lvl="7" indent="-317500">
              <a:spcBef>
                <a:spcPts val="1600"/>
              </a:spcBef>
              <a:spcAft>
                <a:spcPts val="0"/>
              </a:spcAft>
              <a:buSzPts val="1400"/>
              <a:buChar char="○"/>
              <a:defRPr>
                <a:highlight>
                  <a:schemeClr val="lt1"/>
                </a:highlight>
              </a:defRPr>
            </a:lvl8pPr>
            <a:lvl9pPr marL="4114800" lvl="8" indent="-317500">
              <a:spcBef>
                <a:spcPts val="1600"/>
              </a:spcBef>
              <a:spcAft>
                <a:spcPts val="1600"/>
              </a:spcAft>
              <a:buSzPts val="1400"/>
              <a:buChar char="■"/>
              <a:defRPr>
                <a:highlight>
                  <a:schemeClr val="lt1"/>
                </a:highlight>
              </a:defRPr>
            </a:lvl9pPr>
          </a:lstStyle>
          <a:p>
            <a:endParaRPr/>
          </a:p>
        </p:txBody>
      </p:sp>
      <p:sp>
        <p:nvSpPr>
          <p:cNvPr id="44" name="Google Shape;44;p9"/>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5"/>
        <p:cNvGrpSpPr/>
        <p:nvPr/>
      </p:nvGrpSpPr>
      <p:grpSpPr>
        <a:xfrm>
          <a:off x="0" y="0"/>
          <a:ext cx="0" cy="0"/>
          <a:chOff x="0" y="0"/>
          <a:chExt cx="0" cy="0"/>
        </a:xfrm>
      </p:grpSpPr>
      <p:sp>
        <p:nvSpPr>
          <p:cNvPr id="46" name="Google Shape;46;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800"/>
              <a:buNone/>
              <a:defRPr>
                <a:highlight>
                  <a:schemeClr val="dk1"/>
                </a:highlight>
              </a:defRPr>
            </a:lvl1pPr>
          </a:lstStyle>
          <a:p>
            <a:endParaRPr/>
          </a:p>
        </p:txBody>
      </p:sp>
      <p:sp>
        <p:nvSpPr>
          <p:cNvPr id="47" name="Google Shape;47;p10"/>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8"/>
        <p:cNvGrpSpPr/>
        <p:nvPr/>
      </p:nvGrpSpPr>
      <p:grpSpPr>
        <a:xfrm>
          <a:off x="0" y="0"/>
          <a:ext cx="0" cy="0"/>
          <a:chOff x="0" y="0"/>
          <a:chExt cx="0" cy="0"/>
        </a:xfrm>
      </p:grpSpPr>
      <p:sp>
        <p:nvSpPr>
          <p:cNvPr id="49" name="Google Shape;49;p11"/>
          <p:cNvSpPr txBox="1">
            <a:spLocks noGrp="1"/>
          </p:cNvSpPr>
          <p:nvPr>
            <p:ph type="title" hasCustomPrompt="1"/>
          </p:nvPr>
        </p:nvSpPr>
        <p:spPr>
          <a:xfrm>
            <a:off x="311700" y="999925"/>
            <a:ext cx="8520600" cy="2146200"/>
          </a:xfrm>
          <a:prstGeom prst="rect">
            <a:avLst/>
          </a:prstGeom>
        </p:spPr>
        <p:txBody>
          <a:bodyPr spcFirstLastPara="1" wrap="square" lIns="91425" tIns="91425" rIns="91425" bIns="91425" anchor="b" anchorCtr="0"/>
          <a:lstStyle>
            <a:lvl1pPr lvl="0" algn="ctr">
              <a:spcBef>
                <a:spcPts val="0"/>
              </a:spcBef>
              <a:spcAft>
                <a:spcPts val="0"/>
              </a:spcAft>
              <a:buSzPts val="14000"/>
              <a:buFont typeface="Montserrat"/>
              <a:buNone/>
              <a:defRPr sz="14000">
                <a:latin typeface="Montserrat"/>
                <a:ea typeface="Montserrat"/>
                <a:cs typeface="Montserrat"/>
                <a:sym typeface="Montserrat"/>
              </a:defRPr>
            </a:lvl1pPr>
            <a:lvl2pPr lvl="1" algn="ctr">
              <a:spcBef>
                <a:spcPts val="0"/>
              </a:spcBef>
              <a:spcAft>
                <a:spcPts val="0"/>
              </a:spcAft>
              <a:buSzPts val="14000"/>
              <a:buFont typeface="Montserrat"/>
              <a:buNone/>
              <a:defRPr sz="14000">
                <a:latin typeface="Montserrat"/>
                <a:ea typeface="Montserrat"/>
                <a:cs typeface="Montserrat"/>
                <a:sym typeface="Montserrat"/>
              </a:defRPr>
            </a:lvl2pPr>
            <a:lvl3pPr lvl="2" algn="ctr">
              <a:spcBef>
                <a:spcPts val="0"/>
              </a:spcBef>
              <a:spcAft>
                <a:spcPts val="0"/>
              </a:spcAft>
              <a:buSzPts val="14000"/>
              <a:buFont typeface="Montserrat"/>
              <a:buNone/>
              <a:defRPr sz="14000">
                <a:latin typeface="Montserrat"/>
                <a:ea typeface="Montserrat"/>
                <a:cs typeface="Montserrat"/>
                <a:sym typeface="Montserrat"/>
              </a:defRPr>
            </a:lvl3pPr>
            <a:lvl4pPr lvl="3" algn="ctr">
              <a:spcBef>
                <a:spcPts val="0"/>
              </a:spcBef>
              <a:spcAft>
                <a:spcPts val="0"/>
              </a:spcAft>
              <a:buSzPts val="14000"/>
              <a:buFont typeface="Montserrat"/>
              <a:buNone/>
              <a:defRPr sz="14000">
                <a:latin typeface="Montserrat"/>
                <a:ea typeface="Montserrat"/>
                <a:cs typeface="Montserrat"/>
                <a:sym typeface="Montserrat"/>
              </a:defRPr>
            </a:lvl4pPr>
            <a:lvl5pPr lvl="4" algn="ctr">
              <a:spcBef>
                <a:spcPts val="0"/>
              </a:spcBef>
              <a:spcAft>
                <a:spcPts val="0"/>
              </a:spcAft>
              <a:buSzPts val="14000"/>
              <a:buFont typeface="Montserrat"/>
              <a:buNone/>
              <a:defRPr sz="14000">
                <a:latin typeface="Montserrat"/>
                <a:ea typeface="Montserrat"/>
                <a:cs typeface="Montserrat"/>
                <a:sym typeface="Montserrat"/>
              </a:defRPr>
            </a:lvl5pPr>
            <a:lvl6pPr lvl="5" algn="ctr">
              <a:spcBef>
                <a:spcPts val="0"/>
              </a:spcBef>
              <a:spcAft>
                <a:spcPts val="0"/>
              </a:spcAft>
              <a:buSzPts val="14000"/>
              <a:buFont typeface="Montserrat"/>
              <a:buNone/>
              <a:defRPr sz="14000">
                <a:latin typeface="Montserrat"/>
                <a:ea typeface="Montserrat"/>
                <a:cs typeface="Montserrat"/>
                <a:sym typeface="Montserrat"/>
              </a:defRPr>
            </a:lvl6pPr>
            <a:lvl7pPr lvl="6" algn="ctr">
              <a:spcBef>
                <a:spcPts val="0"/>
              </a:spcBef>
              <a:spcAft>
                <a:spcPts val="0"/>
              </a:spcAft>
              <a:buSzPts val="14000"/>
              <a:buFont typeface="Montserrat"/>
              <a:buNone/>
              <a:defRPr sz="14000">
                <a:latin typeface="Montserrat"/>
                <a:ea typeface="Montserrat"/>
                <a:cs typeface="Montserrat"/>
                <a:sym typeface="Montserrat"/>
              </a:defRPr>
            </a:lvl7pPr>
            <a:lvl8pPr lvl="7" algn="ctr">
              <a:spcBef>
                <a:spcPts val="0"/>
              </a:spcBef>
              <a:spcAft>
                <a:spcPts val="0"/>
              </a:spcAft>
              <a:buSzPts val="14000"/>
              <a:buFont typeface="Montserrat"/>
              <a:buNone/>
              <a:defRPr sz="14000">
                <a:latin typeface="Montserrat"/>
                <a:ea typeface="Montserrat"/>
                <a:cs typeface="Montserrat"/>
                <a:sym typeface="Montserrat"/>
              </a:defRPr>
            </a:lvl8pPr>
            <a:lvl9pPr lvl="8" algn="ctr">
              <a:spcBef>
                <a:spcPts val="0"/>
              </a:spcBef>
              <a:spcAft>
                <a:spcPts val="0"/>
              </a:spcAft>
              <a:buSzPts val="14000"/>
              <a:buFont typeface="Montserrat"/>
              <a:buNone/>
              <a:defRPr sz="14000">
                <a:latin typeface="Montserrat"/>
                <a:ea typeface="Montserrat"/>
                <a:cs typeface="Montserrat"/>
                <a:sym typeface="Montserrat"/>
              </a:defRPr>
            </a:lvl9pPr>
          </a:lstStyle>
          <a:p>
            <a:r>
              <a:t>xx%</a:t>
            </a:r>
          </a:p>
        </p:txBody>
      </p:sp>
      <p:sp>
        <p:nvSpPr>
          <p:cNvPr id="50" name="Google Shape;50;p11"/>
          <p:cNvSpPr txBox="1">
            <a:spLocks noGrp="1"/>
          </p:cNvSpPr>
          <p:nvPr>
            <p:ph type="body" idx="1"/>
          </p:nvPr>
        </p:nvSpPr>
        <p:spPr>
          <a:xfrm>
            <a:off x="311700" y="3228425"/>
            <a:ext cx="8520600" cy="13008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highlight>
                  <a:schemeClr val="dk1"/>
                </a:highlight>
              </a:defRPr>
            </a:lvl1pPr>
            <a:lvl2pPr marL="914400" lvl="1" indent="-317500" algn="ctr">
              <a:spcBef>
                <a:spcPts val="1600"/>
              </a:spcBef>
              <a:spcAft>
                <a:spcPts val="0"/>
              </a:spcAft>
              <a:buSzPts val="1400"/>
              <a:buChar char="○"/>
              <a:defRPr>
                <a:highlight>
                  <a:schemeClr val="dk1"/>
                </a:highlight>
              </a:defRPr>
            </a:lvl2pPr>
            <a:lvl3pPr marL="1371600" lvl="2" indent="-317500" algn="ctr">
              <a:spcBef>
                <a:spcPts val="1600"/>
              </a:spcBef>
              <a:spcAft>
                <a:spcPts val="0"/>
              </a:spcAft>
              <a:buSzPts val="1400"/>
              <a:buChar char="■"/>
              <a:defRPr>
                <a:highlight>
                  <a:schemeClr val="dk1"/>
                </a:highlight>
              </a:defRPr>
            </a:lvl3pPr>
            <a:lvl4pPr marL="1828800" lvl="3" indent="-317500" algn="ctr">
              <a:spcBef>
                <a:spcPts val="1600"/>
              </a:spcBef>
              <a:spcAft>
                <a:spcPts val="0"/>
              </a:spcAft>
              <a:buSzPts val="1400"/>
              <a:buChar char="●"/>
              <a:defRPr>
                <a:highlight>
                  <a:schemeClr val="dk1"/>
                </a:highlight>
              </a:defRPr>
            </a:lvl4pPr>
            <a:lvl5pPr marL="2286000" lvl="4" indent="-317500" algn="ctr">
              <a:spcBef>
                <a:spcPts val="1600"/>
              </a:spcBef>
              <a:spcAft>
                <a:spcPts val="0"/>
              </a:spcAft>
              <a:buSzPts val="1400"/>
              <a:buChar char="○"/>
              <a:defRPr>
                <a:highlight>
                  <a:schemeClr val="dk1"/>
                </a:highlight>
              </a:defRPr>
            </a:lvl5pPr>
            <a:lvl6pPr marL="2743200" lvl="5" indent="-317500" algn="ctr">
              <a:spcBef>
                <a:spcPts val="1600"/>
              </a:spcBef>
              <a:spcAft>
                <a:spcPts val="0"/>
              </a:spcAft>
              <a:buSzPts val="1400"/>
              <a:buChar char="■"/>
              <a:defRPr>
                <a:highlight>
                  <a:schemeClr val="dk1"/>
                </a:highlight>
              </a:defRPr>
            </a:lvl6pPr>
            <a:lvl7pPr marL="3200400" lvl="6" indent="-317500" algn="ctr">
              <a:spcBef>
                <a:spcPts val="1600"/>
              </a:spcBef>
              <a:spcAft>
                <a:spcPts val="0"/>
              </a:spcAft>
              <a:buSzPts val="1400"/>
              <a:buChar char="●"/>
              <a:defRPr>
                <a:highlight>
                  <a:schemeClr val="dk1"/>
                </a:highlight>
              </a:defRPr>
            </a:lvl7pPr>
            <a:lvl8pPr marL="3657600" lvl="7" indent="-317500" algn="ctr">
              <a:spcBef>
                <a:spcPts val="1600"/>
              </a:spcBef>
              <a:spcAft>
                <a:spcPts val="0"/>
              </a:spcAft>
              <a:buSzPts val="1400"/>
              <a:buChar char="○"/>
              <a:defRPr>
                <a:highlight>
                  <a:schemeClr val="dk1"/>
                </a:highlight>
              </a:defRPr>
            </a:lvl8pPr>
            <a:lvl9pPr marL="4114800" lvl="8" indent="-317500" algn="ctr">
              <a:spcBef>
                <a:spcPts val="1600"/>
              </a:spcBef>
              <a:spcAft>
                <a:spcPts val="1600"/>
              </a:spcAft>
              <a:buSzPts val="1400"/>
              <a:buChar char="■"/>
              <a:defRPr>
                <a:highlight>
                  <a:schemeClr val="dk1"/>
                </a:highlight>
              </a:defRPr>
            </a:lvl9pPr>
          </a:lstStyle>
          <a:p>
            <a:endParaRPr/>
          </a:p>
        </p:txBody>
      </p:sp>
      <p:sp>
        <p:nvSpPr>
          <p:cNvPr id="51" name="Google Shape;51;p11"/>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2"/>
        <p:cNvGrpSpPr/>
        <p:nvPr/>
      </p:nvGrpSpPr>
      <p:grpSpPr>
        <a:xfrm>
          <a:off x="0" y="0"/>
          <a:ext cx="0" cy="0"/>
          <a:chOff x="0" y="0"/>
          <a:chExt cx="0" cy="0"/>
        </a:xfrm>
      </p:grpSpPr>
      <p:sp>
        <p:nvSpPr>
          <p:cNvPr id="53" name="Google Shape;53;p1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pop">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1pPr>
            <a:lvl2pPr lvl="1">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2pPr>
            <a:lvl3pPr lvl="2">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3pPr>
            <a:lvl4pPr lvl="3">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4pPr>
            <a:lvl5pPr lvl="4">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5pPr>
            <a:lvl6pPr lvl="5">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6pPr>
            <a:lvl7pPr lvl="6">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7pPr>
            <a:lvl8pPr lvl="7">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8pPr>
            <a:lvl9pPr lvl="8">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9pPr>
          </a:lstStyle>
          <a:p>
            <a:endParaRPr/>
          </a:p>
        </p:txBody>
      </p:sp>
      <p:sp>
        <p:nvSpPr>
          <p:cNvPr id="7" name="Google Shape;7;p1"/>
          <p:cNvSpPr txBox="1">
            <a:spLocks noGrp="1"/>
          </p:cNvSpPr>
          <p:nvPr>
            <p:ph type="body" idx="1"/>
          </p:nvPr>
        </p:nvSpPr>
        <p:spPr>
          <a:xfrm>
            <a:off x="311700" y="1234075"/>
            <a:ext cx="8520600" cy="33348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Font typeface="Playfair Display"/>
              <a:buChar char="●"/>
              <a:defRPr sz="1800">
                <a:solidFill>
                  <a:schemeClr val="dk2"/>
                </a:solidFill>
                <a:latin typeface="Playfair Display"/>
                <a:ea typeface="Playfair Display"/>
                <a:cs typeface="Playfair Display"/>
                <a:sym typeface="Playfair Display"/>
              </a:defRPr>
            </a:lvl1pPr>
            <a:lvl2pPr marL="914400" lvl="1" indent="-3175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2pPr>
            <a:lvl3pPr marL="1371600" lvl="2" indent="-3175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3pPr>
            <a:lvl4pPr marL="1828800" lvl="3" indent="-3175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4pPr>
            <a:lvl5pPr marL="2286000" lvl="4" indent="-3175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5pPr>
            <a:lvl6pPr marL="2743200" lvl="5" indent="-3175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6pPr>
            <a:lvl7pPr marL="3200400" lvl="6" indent="-3175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7pPr>
            <a:lvl8pPr marL="3657600" lvl="7" indent="-3175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8pPr>
            <a:lvl9pPr marL="4114800" lvl="8" indent="-317500">
              <a:lnSpc>
                <a:spcPct val="115000"/>
              </a:lnSpc>
              <a:spcBef>
                <a:spcPts val="1600"/>
              </a:spcBef>
              <a:spcAft>
                <a:spcPts val="160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9pPr>
          </a:lstStyle>
          <a:p>
            <a:endParaRPr/>
          </a:p>
        </p:txBody>
      </p:sp>
      <p:sp>
        <p:nvSpPr>
          <p:cNvPr id="8" name="Google Shape;8;p1"/>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latin typeface="Playfair Display"/>
                <a:ea typeface="Playfair Display"/>
                <a:cs typeface="Playfair Display"/>
                <a:sym typeface="Playfair Display"/>
              </a:defRPr>
            </a:lvl1pPr>
            <a:lvl2pPr lvl="1" algn="r">
              <a:buNone/>
              <a:defRPr sz="1000">
                <a:solidFill>
                  <a:schemeClr val="dk2"/>
                </a:solidFill>
                <a:latin typeface="Playfair Display"/>
                <a:ea typeface="Playfair Display"/>
                <a:cs typeface="Playfair Display"/>
                <a:sym typeface="Playfair Display"/>
              </a:defRPr>
            </a:lvl2pPr>
            <a:lvl3pPr lvl="2" algn="r">
              <a:buNone/>
              <a:defRPr sz="1000">
                <a:solidFill>
                  <a:schemeClr val="dk2"/>
                </a:solidFill>
                <a:latin typeface="Playfair Display"/>
                <a:ea typeface="Playfair Display"/>
                <a:cs typeface="Playfair Display"/>
                <a:sym typeface="Playfair Display"/>
              </a:defRPr>
            </a:lvl3pPr>
            <a:lvl4pPr lvl="3" algn="r">
              <a:buNone/>
              <a:defRPr sz="1000">
                <a:solidFill>
                  <a:schemeClr val="dk2"/>
                </a:solidFill>
                <a:latin typeface="Playfair Display"/>
                <a:ea typeface="Playfair Display"/>
                <a:cs typeface="Playfair Display"/>
                <a:sym typeface="Playfair Display"/>
              </a:defRPr>
            </a:lvl4pPr>
            <a:lvl5pPr lvl="4" algn="r">
              <a:buNone/>
              <a:defRPr sz="1000">
                <a:solidFill>
                  <a:schemeClr val="dk2"/>
                </a:solidFill>
                <a:latin typeface="Playfair Display"/>
                <a:ea typeface="Playfair Display"/>
                <a:cs typeface="Playfair Display"/>
                <a:sym typeface="Playfair Display"/>
              </a:defRPr>
            </a:lvl5pPr>
            <a:lvl6pPr lvl="5" algn="r">
              <a:buNone/>
              <a:defRPr sz="1000">
                <a:solidFill>
                  <a:schemeClr val="dk2"/>
                </a:solidFill>
                <a:latin typeface="Playfair Display"/>
                <a:ea typeface="Playfair Display"/>
                <a:cs typeface="Playfair Display"/>
                <a:sym typeface="Playfair Display"/>
              </a:defRPr>
            </a:lvl6pPr>
            <a:lvl7pPr lvl="6" algn="r">
              <a:buNone/>
              <a:defRPr sz="1000">
                <a:solidFill>
                  <a:schemeClr val="dk2"/>
                </a:solidFill>
                <a:latin typeface="Playfair Display"/>
                <a:ea typeface="Playfair Display"/>
                <a:cs typeface="Playfair Display"/>
                <a:sym typeface="Playfair Display"/>
              </a:defRPr>
            </a:lvl7pPr>
            <a:lvl8pPr lvl="7" algn="r">
              <a:buNone/>
              <a:defRPr sz="1000">
                <a:solidFill>
                  <a:schemeClr val="dk2"/>
                </a:solidFill>
                <a:latin typeface="Playfair Display"/>
                <a:ea typeface="Playfair Display"/>
                <a:cs typeface="Playfair Display"/>
                <a:sym typeface="Playfair Display"/>
              </a:defRPr>
            </a:lvl8pPr>
            <a:lvl9pPr lvl="8" algn="r">
              <a:buNone/>
              <a:defRPr sz="1000">
                <a:solidFill>
                  <a:schemeClr val="dk2"/>
                </a:solidFill>
                <a:latin typeface="Playfair Display"/>
                <a:ea typeface="Playfair Display"/>
                <a:cs typeface="Playfair Display"/>
                <a:sym typeface="Playfair Display"/>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Google Shape;58;p13"/>
          <p:cNvSpPr txBox="1">
            <a:spLocks noGrp="1"/>
          </p:cNvSpPr>
          <p:nvPr>
            <p:ph type="ctrTitle"/>
          </p:nvPr>
        </p:nvSpPr>
        <p:spPr>
          <a:xfrm>
            <a:off x="344250" y="1105675"/>
            <a:ext cx="8271600" cy="2445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ourier New"/>
              <a:ea typeface="Courier New"/>
              <a:cs typeface="Courier New"/>
              <a:sym typeface="Courier New"/>
            </a:endParaRPr>
          </a:p>
          <a:p>
            <a:pPr marL="0" lvl="0" indent="0" algn="l" rtl="0">
              <a:spcBef>
                <a:spcPts val="0"/>
              </a:spcBef>
              <a:spcAft>
                <a:spcPts val="0"/>
              </a:spcAft>
              <a:buNone/>
            </a:pPr>
            <a:r>
              <a:rPr lang="en" sz="6000" dirty="0">
                <a:latin typeface="Courier New"/>
                <a:ea typeface="Courier New"/>
                <a:cs typeface="Courier New"/>
                <a:sym typeface="Courier New"/>
              </a:rPr>
              <a:t>Calcium___</a:t>
            </a:r>
            <a:endParaRPr sz="6000" dirty="0">
              <a:latin typeface="Courier New"/>
              <a:ea typeface="Courier New"/>
              <a:cs typeface="Courier New"/>
              <a:sym typeface="Courier New"/>
            </a:endParaRPr>
          </a:p>
          <a:p>
            <a:pPr marL="0" lvl="0" indent="0" algn="l" rtl="0">
              <a:spcBef>
                <a:spcPts val="0"/>
              </a:spcBef>
              <a:spcAft>
                <a:spcPts val="0"/>
              </a:spcAft>
              <a:buNone/>
            </a:pPr>
            <a:r>
              <a:rPr lang="en" sz="6000" dirty="0">
                <a:latin typeface="Courier New"/>
                <a:ea typeface="Courier New"/>
                <a:cs typeface="Courier New"/>
                <a:sym typeface="Courier New"/>
              </a:rPr>
              <a:t>Ca__</a:t>
            </a:r>
            <a:endParaRPr sz="6000" dirty="0">
              <a:latin typeface="Courier New"/>
              <a:ea typeface="Courier New"/>
              <a:cs typeface="Courier New"/>
              <a:sym typeface="Courier New"/>
            </a:endParaRPr>
          </a:p>
          <a:p>
            <a:pPr marL="0" lvl="0" indent="0" algn="l" rtl="0">
              <a:spcBef>
                <a:spcPts val="0"/>
              </a:spcBef>
              <a:spcAft>
                <a:spcPts val="0"/>
              </a:spcAft>
              <a:buNone/>
            </a:pPr>
            <a:endParaRPr sz="1400" dirty="0">
              <a:solidFill>
                <a:srgbClr val="222222"/>
              </a:solidFill>
              <a:highlight>
                <a:srgbClr val="FFFFFF"/>
              </a:highlight>
              <a:latin typeface="Cambria"/>
              <a:ea typeface="Cambria"/>
              <a:cs typeface="Cambria"/>
              <a:sym typeface="Cambria"/>
            </a:endParaRPr>
          </a:p>
          <a:p>
            <a:pPr marL="0" lvl="0" indent="0" algn="l" rtl="0">
              <a:spcBef>
                <a:spcPts val="0"/>
              </a:spcBef>
              <a:spcAft>
                <a:spcPts val="0"/>
              </a:spcAft>
              <a:buNone/>
            </a:pPr>
            <a:r>
              <a:rPr lang="en" sz="1600" dirty="0">
                <a:solidFill>
                  <a:srgbClr val="222222"/>
                </a:solidFill>
                <a:highlight>
                  <a:srgbClr val="FFFFFF"/>
                </a:highlight>
                <a:latin typeface="Cambria"/>
                <a:ea typeface="Cambria"/>
                <a:cs typeface="Cambria"/>
                <a:sym typeface="Cambria"/>
              </a:rPr>
              <a:t>-calcium is a reactive metal that forms a dark oxide-nitride layer when exposed to air.</a:t>
            </a:r>
            <a:endParaRPr sz="1600" dirty="0">
              <a:latin typeface="Cambria"/>
              <a:ea typeface="Cambria"/>
              <a:cs typeface="Cambria"/>
              <a:sym typeface="Cambria"/>
            </a:endParaRPr>
          </a:p>
          <a:p>
            <a:pPr marL="0" lvl="0" indent="0" algn="l" rtl="0">
              <a:spcBef>
                <a:spcPts val="0"/>
              </a:spcBef>
              <a:spcAft>
                <a:spcPts val="0"/>
              </a:spcAft>
              <a:buNone/>
            </a:pPr>
            <a:endParaRPr dirty="0">
              <a:latin typeface="Courier New"/>
              <a:ea typeface="Courier New"/>
              <a:cs typeface="Courier New"/>
              <a:sym typeface="Courier New"/>
            </a:endParaRPr>
          </a:p>
        </p:txBody>
      </p:sp>
      <p:pic>
        <p:nvPicPr>
          <p:cNvPr id="60" name="Google Shape;60;p13"/>
          <p:cNvPicPr preferRelativeResize="0"/>
          <p:nvPr/>
        </p:nvPicPr>
        <p:blipFill>
          <a:blip r:embed="rId3">
            <a:alphaModFix/>
          </a:blip>
          <a:stretch>
            <a:fillRect/>
          </a:stretch>
        </p:blipFill>
        <p:spPr>
          <a:xfrm>
            <a:off x="5557675" y="1170738"/>
            <a:ext cx="2181900" cy="19346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100" b="1">
                <a:latin typeface="Amatic SC"/>
                <a:ea typeface="Amatic SC"/>
                <a:cs typeface="Amatic SC"/>
                <a:sym typeface="Amatic SC"/>
              </a:rPr>
              <a:t>Why, whom, where, how?</a:t>
            </a:r>
            <a:endParaRPr sz="3100" b="1">
              <a:latin typeface="Amatic SC"/>
              <a:ea typeface="Amatic SC"/>
              <a:cs typeface="Amatic SC"/>
              <a:sym typeface="Amatic SC"/>
            </a:endParaRPr>
          </a:p>
        </p:txBody>
      </p:sp>
      <p:sp>
        <p:nvSpPr>
          <p:cNvPr id="66" name="Google Shape;66;p14"/>
          <p:cNvSpPr txBox="1">
            <a:spLocks noGrp="1"/>
          </p:cNvSpPr>
          <p:nvPr>
            <p:ph type="body" idx="1"/>
          </p:nvPr>
        </p:nvSpPr>
        <p:spPr>
          <a:xfrm>
            <a:off x="311700" y="1234075"/>
            <a:ext cx="8520600" cy="33348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rgbClr val="222222"/>
              </a:buClr>
              <a:buSzPts val="1800"/>
              <a:buFont typeface="Alegreya"/>
              <a:buChar char="-"/>
            </a:pPr>
            <a:r>
              <a:rPr lang="en" b="1">
                <a:solidFill>
                  <a:srgbClr val="222222"/>
                </a:solidFill>
                <a:highlight>
                  <a:srgbClr val="FFFFFF"/>
                </a:highlight>
                <a:latin typeface="Alegreya"/>
                <a:ea typeface="Alegreya"/>
                <a:cs typeface="Alegreya"/>
                <a:sym typeface="Alegreya"/>
              </a:rPr>
              <a:t>Calcium</a:t>
            </a:r>
            <a:r>
              <a:rPr lang="en">
                <a:solidFill>
                  <a:srgbClr val="222222"/>
                </a:solidFill>
                <a:highlight>
                  <a:srgbClr val="FFFFFF"/>
                </a:highlight>
                <a:latin typeface="Alegreya"/>
                <a:ea typeface="Alegreya"/>
                <a:cs typeface="Alegreya"/>
                <a:sym typeface="Alegreya"/>
              </a:rPr>
              <a:t> was named after the Latin term calx meaning lime.</a:t>
            </a:r>
            <a:endParaRPr>
              <a:solidFill>
                <a:srgbClr val="222222"/>
              </a:solidFill>
              <a:highlight>
                <a:srgbClr val="FFFFFF"/>
              </a:highlight>
              <a:latin typeface="Alegreya"/>
              <a:ea typeface="Alegreya"/>
              <a:cs typeface="Alegreya"/>
              <a:sym typeface="Alegreya"/>
            </a:endParaRPr>
          </a:p>
          <a:p>
            <a:pPr marL="457200" lvl="0" indent="-342900" algn="l" rtl="0">
              <a:spcBef>
                <a:spcPts val="0"/>
              </a:spcBef>
              <a:spcAft>
                <a:spcPts val="0"/>
              </a:spcAft>
              <a:buSzPts val="1800"/>
              <a:buFont typeface="Alegreya"/>
              <a:buChar char="-"/>
            </a:pPr>
            <a:r>
              <a:rPr lang="en">
                <a:highlight>
                  <a:srgbClr val="FFFFFF"/>
                </a:highlight>
                <a:latin typeface="Alegreya"/>
                <a:ea typeface="Alegreya"/>
                <a:cs typeface="Alegreya"/>
                <a:sym typeface="Alegreya"/>
              </a:rPr>
              <a:t>Calcium was discovered by Sir Humphry Davy in England (1808).</a:t>
            </a:r>
            <a:endParaRPr>
              <a:highlight>
                <a:srgbClr val="FFFFFF"/>
              </a:highlight>
              <a:latin typeface="Alegreya"/>
              <a:ea typeface="Alegreya"/>
              <a:cs typeface="Alegreya"/>
              <a:sym typeface="Alegreya"/>
            </a:endParaRPr>
          </a:p>
          <a:p>
            <a:pPr marL="457200" lvl="0" indent="-342900" algn="l" rtl="0">
              <a:spcBef>
                <a:spcPts val="0"/>
              </a:spcBef>
              <a:spcAft>
                <a:spcPts val="0"/>
              </a:spcAft>
              <a:buSzPts val="1800"/>
              <a:buFont typeface="Alegreya"/>
              <a:buChar char="-"/>
            </a:pPr>
            <a:r>
              <a:rPr lang="en">
                <a:highlight>
                  <a:srgbClr val="FFFFFF"/>
                </a:highlight>
                <a:latin typeface="Alegreya"/>
                <a:ea typeface="Alegreya"/>
                <a:cs typeface="Alegreya"/>
                <a:sym typeface="Alegreya"/>
              </a:rPr>
              <a:t> After learning that Berzelius and Pontin prepared calcium amalgam by electrolysing lime in mercury, Sir Humphry Davy was able to isolate the impure metal. He did this by the electrolysis of a mixture of lime and mercuric oxide (HgO).</a:t>
            </a:r>
            <a:endParaRPr>
              <a:highlight>
                <a:srgbClr val="FFFFFF"/>
              </a:highlight>
              <a:latin typeface="Alegreya"/>
              <a:ea typeface="Alegreya"/>
              <a:cs typeface="Alegreya"/>
              <a:sym typeface="Alegreya"/>
            </a:endParaRPr>
          </a:p>
          <a:p>
            <a:pPr marL="457200" lvl="0" indent="0" algn="l" rtl="0">
              <a:spcBef>
                <a:spcPts val="1600"/>
              </a:spcBef>
              <a:spcAft>
                <a:spcPts val="1600"/>
              </a:spcAft>
              <a:buNone/>
            </a:pPr>
            <a:endParaRPr>
              <a:solidFill>
                <a:srgbClr val="222222"/>
              </a:solidFill>
              <a:highlight>
                <a:srgbClr val="FFFFFF"/>
              </a:highlight>
              <a:latin typeface="Alegreya"/>
              <a:ea typeface="Alegreya"/>
              <a:cs typeface="Alegreya"/>
              <a:sym typeface="Alegrey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latin typeface="Amatic SC"/>
                <a:ea typeface="Amatic SC"/>
                <a:cs typeface="Amatic SC"/>
                <a:sym typeface="Amatic SC"/>
              </a:rPr>
              <a:t>calcium’s uses:</a:t>
            </a:r>
            <a:endParaRPr b="1">
              <a:latin typeface="Amatic SC"/>
              <a:ea typeface="Amatic SC"/>
              <a:cs typeface="Amatic SC"/>
              <a:sym typeface="Amatic SC"/>
            </a:endParaRPr>
          </a:p>
          <a:p>
            <a:pPr marL="0" lvl="0" indent="0" algn="l" rtl="0">
              <a:spcBef>
                <a:spcPts val="0"/>
              </a:spcBef>
              <a:spcAft>
                <a:spcPts val="0"/>
              </a:spcAft>
              <a:buNone/>
            </a:pPr>
            <a:endParaRPr b="1">
              <a:latin typeface="Amatic SC"/>
              <a:ea typeface="Amatic SC"/>
              <a:cs typeface="Amatic SC"/>
              <a:sym typeface="Amatic SC"/>
            </a:endParaRPr>
          </a:p>
        </p:txBody>
      </p:sp>
      <p:sp>
        <p:nvSpPr>
          <p:cNvPr id="72" name="Google Shape;72;p15"/>
          <p:cNvSpPr txBox="1">
            <a:spLocks noGrp="1"/>
          </p:cNvSpPr>
          <p:nvPr>
            <p:ph type="body" idx="1"/>
          </p:nvPr>
        </p:nvSpPr>
        <p:spPr>
          <a:xfrm>
            <a:off x="311700" y="1234075"/>
            <a:ext cx="8520600" cy="33348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Font typeface="Alegreya"/>
              <a:buChar char="-"/>
            </a:pPr>
            <a:r>
              <a:rPr lang="en">
                <a:latin typeface="Alegreya"/>
                <a:ea typeface="Alegreya"/>
                <a:cs typeface="Alegreya"/>
                <a:sym typeface="Alegreya"/>
              </a:rPr>
              <a:t>A reduce agent in the process of metal extraction.</a:t>
            </a:r>
            <a:endParaRPr>
              <a:latin typeface="Alegreya"/>
              <a:ea typeface="Alegreya"/>
              <a:cs typeface="Alegreya"/>
              <a:sym typeface="Alegreya"/>
            </a:endParaRPr>
          </a:p>
          <a:p>
            <a:pPr marL="457200" lvl="0" indent="-342900" algn="l" rtl="0">
              <a:spcBef>
                <a:spcPts val="0"/>
              </a:spcBef>
              <a:spcAft>
                <a:spcPts val="0"/>
              </a:spcAft>
              <a:buSzPts val="1800"/>
              <a:buFont typeface="Alegreya"/>
              <a:buChar char="-"/>
            </a:pPr>
            <a:r>
              <a:rPr lang="en">
                <a:latin typeface="Alegreya"/>
                <a:ea typeface="Alegreya"/>
                <a:cs typeface="Alegreya"/>
                <a:sym typeface="Alegreya"/>
              </a:rPr>
              <a:t>As an alloying agent in the production of some metals.</a:t>
            </a:r>
            <a:endParaRPr>
              <a:latin typeface="Alegreya"/>
              <a:ea typeface="Alegreya"/>
              <a:cs typeface="Alegreya"/>
              <a:sym typeface="Alegreya"/>
            </a:endParaRPr>
          </a:p>
          <a:p>
            <a:pPr marL="457200" lvl="0" indent="-342900" algn="l" rtl="0">
              <a:spcBef>
                <a:spcPts val="0"/>
              </a:spcBef>
              <a:spcAft>
                <a:spcPts val="0"/>
              </a:spcAft>
              <a:buSzPts val="1800"/>
              <a:buFont typeface="Alegreya"/>
              <a:buChar char="-"/>
            </a:pPr>
            <a:r>
              <a:rPr lang="en">
                <a:latin typeface="Alegreya"/>
                <a:ea typeface="Alegreya"/>
                <a:cs typeface="Alegreya"/>
                <a:sym typeface="Alegreya"/>
              </a:rPr>
              <a:t>An essential element of the earth.</a:t>
            </a:r>
            <a:endParaRPr>
              <a:latin typeface="Alegreya"/>
              <a:ea typeface="Alegreya"/>
              <a:cs typeface="Alegreya"/>
              <a:sym typeface="Alegreya"/>
            </a:endParaRPr>
          </a:p>
          <a:p>
            <a:pPr marL="457200" lvl="0" indent="-342900" algn="l" rtl="0">
              <a:spcBef>
                <a:spcPts val="0"/>
              </a:spcBef>
              <a:spcAft>
                <a:spcPts val="0"/>
              </a:spcAft>
              <a:buSzPts val="1800"/>
              <a:buFont typeface="Alegreya"/>
              <a:buChar char="-"/>
            </a:pPr>
            <a:r>
              <a:rPr lang="en">
                <a:latin typeface="Alegreya"/>
                <a:ea typeface="Alegreya"/>
                <a:cs typeface="Alegreya"/>
                <a:sym typeface="Alegreya"/>
              </a:rPr>
              <a:t>It is classified as a metallic element and its oxides alkaline in nature.</a:t>
            </a:r>
            <a:endParaRPr>
              <a:latin typeface="Alegreya"/>
              <a:ea typeface="Alegreya"/>
              <a:cs typeface="Alegreya"/>
              <a:sym typeface="Alegreya"/>
            </a:endParaRPr>
          </a:p>
          <a:p>
            <a:pPr marL="457200" lvl="0" indent="-342900" algn="l" rtl="0">
              <a:spcBef>
                <a:spcPts val="0"/>
              </a:spcBef>
              <a:spcAft>
                <a:spcPts val="0"/>
              </a:spcAft>
              <a:buSzPts val="1800"/>
              <a:buFont typeface="Alegreya"/>
              <a:buChar char="-"/>
            </a:pPr>
            <a:r>
              <a:rPr lang="en">
                <a:latin typeface="Alegreya"/>
                <a:ea typeface="Alegreya"/>
                <a:cs typeface="Alegreya"/>
                <a:sym typeface="Alegreya"/>
              </a:rPr>
              <a:t>It combines with other elements to form various compound.</a:t>
            </a:r>
            <a:endParaRPr>
              <a:latin typeface="Alegreya"/>
              <a:ea typeface="Alegreya"/>
              <a:cs typeface="Alegreya"/>
              <a:sym typeface="Alegreya"/>
            </a:endParaRPr>
          </a:p>
          <a:p>
            <a:pPr marL="457200" lvl="0" indent="-342900" algn="l" rtl="0">
              <a:spcBef>
                <a:spcPts val="0"/>
              </a:spcBef>
              <a:spcAft>
                <a:spcPts val="0"/>
              </a:spcAft>
              <a:buSzPts val="1800"/>
              <a:buFont typeface="Alegreya"/>
              <a:buChar char="-"/>
            </a:pPr>
            <a:r>
              <a:rPr lang="en">
                <a:latin typeface="Alegreya"/>
                <a:ea typeface="Alegreya"/>
                <a:cs typeface="Alegreya"/>
                <a:sym typeface="Alegreya"/>
              </a:rPr>
              <a:t>An vital substances used by man in life.</a:t>
            </a:r>
            <a:endParaRPr>
              <a:latin typeface="Alegreya"/>
              <a:ea typeface="Alegreya"/>
              <a:cs typeface="Alegreya"/>
              <a:sym typeface="Alegrey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100" b="1">
                <a:latin typeface="Amatic SC"/>
                <a:ea typeface="Amatic SC"/>
                <a:cs typeface="Amatic SC"/>
                <a:sym typeface="Amatic SC"/>
              </a:rPr>
              <a:t>How to obtain calcium?</a:t>
            </a:r>
            <a:endParaRPr sz="3100" b="1">
              <a:latin typeface="Amatic SC"/>
              <a:ea typeface="Amatic SC"/>
              <a:cs typeface="Amatic SC"/>
              <a:sym typeface="Amatic SC"/>
            </a:endParaRPr>
          </a:p>
        </p:txBody>
      </p:sp>
      <p:sp>
        <p:nvSpPr>
          <p:cNvPr id="78" name="Google Shape;78;p16"/>
          <p:cNvSpPr txBox="1">
            <a:spLocks noGrp="1"/>
          </p:cNvSpPr>
          <p:nvPr>
            <p:ph type="body" idx="1"/>
          </p:nvPr>
        </p:nvSpPr>
        <p:spPr>
          <a:xfrm>
            <a:off x="311700" y="1234075"/>
            <a:ext cx="8520600" cy="33348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From food; dairy products, seafood,..</a:t>
            </a:r>
            <a:endParaRPr/>
          </a:p>
          <a:p>
            <a:pPr marL="0" lvl="0" indent="0" algn="l" rtl="0">
              <a:spcBef>
                <a:spcPts val="1600"/>
              </a:spcBef>
              <a:spcAft>
                <a:spcPts val="1600"/>
              </a:spcAft>
              <a:buNone/>
            </a:pPr>
            <a:endParaRPr/>
          </a:p>
        </p:txBody>
      </p:sp>
    </p:spTree>
  </p:cSld>
  <p:clrMapOvr>
    <a:masterClrMapping/>
  </p:clrMapOvr>
</p:sld>
</file>

<file path=ppt/theme/theme1.xml><?xml version="1.0" encoding="utf-8"?>
<a:theme xmlns:a="http://schemas.openxmlformats.org/drawingml/2006/main" name="Pop">
  <a:themeElements>
    <a:clrScheme name="Pop">
      <a:dk1>
        <a:srgbClr val="F8E71C"/>
      </a:dk1>
      <a:lt1>
        <a:srgbClr val="FFFFFF"/>
      </a:lt1>
      <a:dk2>
        <a:srgbClr val="000000"/>
      </a:dk2>
      <a:lt2>
        <a:srgbClr val="D9D9D9"/>
      </a:lt2>
      <a:accent1>
        <a:srgbClr val="666666"/>
      </a:accent1>
      <a:accent2>
        <a:srgbClr val="483165"/>
      </a:accent2>
      <a:accent3>
        <a:srgbClr val="EB1E95"/>
      </a:accent3>
      <a:accent4>
        <a:srgbClr val="0F9D58"/>
      </a:accent4>
      <a:accent5>
        <a:srgbClr val="01AFD1"/>
      </a:accent5>
      <a:accent6>
        <a:srgbClr val="9C27B0"/>
      </a:accent6>
      <a:hlink>
        <a:srgbClr val="01AFD1"/>
      </a:hlink>
      <a:folHlink>
        <a:srgbClr val="01AFD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173</Words>
  <Application>Microsoft Office PowerPoint</Application>
  <PresentationFormat>On-screen Show (16:9)</PresentationFormat>
  <Paragraphs>18</Paragraphs>
  <Slides>4</Slides>
  <Notes>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vt:i4>
      </vt:variant>
    </vt:vector>
  </HeadingPairs>
  <TitlesOfParts>
    <vt:vector size="13" baseType="lpstr">
      <vt:lpstr>Cambria</vt:lpstr>
      <vt:lpstr>Arial</vt:lpstr>
      <vt:lpstr>Courier New</vt:lpstr>
      <vt:lpstr>Alegreya</vt:lpstr>
      <vt:lpstr>Playfair Display</vt:lpstr>
      <vt:lpstr>Oswald</vt:lpstr>
      <vt:lpstr>Montserrat</vt:lpstr>
      <vt:lpstr>Amatic SC</vt:lpstr>
      <vt:lpstr>Pop</vt:lpstr>
      <vt:lpstr> Calcium___ Ca__  -calcium is a reactive metal that forms a dark oxide-nitride layer when exposed to air. </vt:lpstr>
      <vt:lpstr>Why, whom, where, how?</vt:lpstr>
      <vt:lpstr>calcium’s uses: </vt:lpstr>
      <vt:lpstr>How to obtain calcium?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Calcium___ Ca__  -calcium is a reactive metal that forms a dark oxide-nitride layer when exposed to air. </dc:title>
  <cp:lastModifiedBy>David Swart</cp:lastModifiedBy>
  <cp:revision>1</cp:revision>
  <dcterms:modified xsi:type="dcterms:W3CDTF">2018-10-06T15:19:06Z</dcterms:modified>
</cp:coreProperties>
</file>