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Alegreya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veat" panose="020B0604020202020204" charset="0"/>
      <p:regular r:id="rId17"/>
      <p:bold r:id="rId18"/>
    </p:embeddedFont>
    <p:embeddedFont>
      <p:font typeface="Nunito" panose="020B0604020202020204" charset="0"/>
      <p:regular r:id="rId19"/>
      <p:bold r:id="rId20"/>
      <p:italic r:id="rId21"/>
      <p:boldItalic r:id="rId22"/>
    </p:embeddedFont>
    <p:embeddedFont>
      <p:font typeface="Pacifico" panose="020B060402020202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6baf53e2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6baf53e2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6baf53e2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6baf53e2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6baf53e2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6baf53e2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6baf53e2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6baf53e2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6baf53e2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6baf53e2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718678" y="1212758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latin typeface="Pacifico"/>
                <a:ea typeface="Pacifico"/>
                <a:cs typeface="Pacifico"/>
                <a:sym typeface="Pacifico"/>
              </a:rPr>
              <a:t>Chlorine</a:t>
            </a:r>
            <a:endParaRPr sz="62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9" name="Google Shape;12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2513" y="2495358"/>
            <a:ext cx="2588374" cy="2266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Pacifico"/>
                <a:ea typeface="Pacifico"/>
                <a:cs typeface="Pacifico"/>
                <a:sym typeface="Pacifico"/>
              </a:rPr>
              <a:t>Description about 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Pacifico"/>
                <a:ea typeface="Pacifico"/>
                <a:cs typeface="Pacifico"/>
                <a:sym typeface="Pacifico"/>
              </a:rPr>
              <a:t>               chlorine</a:t>
            </a:r>
            <a:endParaRPr sz="40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body" idx="1"/>
          </p:nvPr>
        </p:nvSpPr>
        <p:spPr>
          <a:xfrm>
            <a:off x="844600" y="909275"/>
            <a:ext cx="77874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rgbClr val="222222"/>
                </a:solidFill>
                <a:highlight>
                  <a:srgbClr val="FFFF00"/>
                </a:highlight>
                <a:latin typeface="Alegreya"/>
                <a:ea typeface="Alegreya"/>
                <a:cs typeface="Alegreya"/>
                <a:sym typeface="Alegreya"/>
              </a:rPr>
              <a:t>Chlorine is a chemical element with symbol Cl and atomic number 17. The second-lightest of the halogens, it appears between fluorine and bromine in the periodic table and its properties are mostly intermediate between them. Chlorine is a yellow-green gas at room temperature.</a:t>
            </a:r>
            <a:endParaRPr sz="3000">
              <a:highlight>
                <a:srgbClr val="FFFF00"/>
              </a:highlight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704550" y="704850"/>
            <a:ext cx="7991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0000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Discovered in 1774 at Sweden by Carl Wilhelm Scheele, who mistakenly thought it contained </a:t>
            </a:r>
            <a:r>
              <a:rPr lang="en" sz="2600" u="sng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oxygen</a:t>
            </a:r>
            <a:r>
              <a:rPr lang="en" sz="2600">
                <a:solidFill>
                  <a:srgbClr val="000000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. Chlorine was given its name in 1810 by Humphry Davy, who insisted that it was in fact an element.</a:t>
            </a:r>
            <a:endParaRPr sz="2600">
              <a:solidFill>
                <a:srgbClr val="000000"/>
              </a:solidFill>
              <a:highlight>
                <a:srgbClr val="FFFFFF"/>
              </a:highlight>
              <a:latin typeface="Alegreya"/>
              <a:ea typeface="Alegreya"/>
              <a:cs typeface="Alegreya"/>
              <a:sym typeface="Alegrey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>
                <a:solidFill>
                  <a:srgbClr val="000000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The pure chemical element has the physical form of a diatomic green gas. The name chlorine is derived from chloros, meaning green, referring to the color of the gas.</a:t>
            </a:r>
            <a:endParaRPr sz="2600">
              <a:latin typeface="Alegreya"/>
              <a:ea typeface="Alegreya"/>
              <a:cs typeface="Alegreya"/>
              <a:sym typeface="Alegrey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357850" y="348400"/>
            <a:ext cx="90153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 b="1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Chlorine</a:t>
            </a:r>
            <a:r>
              <a:rPr lang="en" sz="2400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 is commonly used as an antiseptic and is used to make drinking water safe and to treat swimming pools. Large amounts of </a:t>
            </a:r>
            <a:r>
              <a:rPr lang="en" sz="2400" b="1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chlorine</a:t>
            </a:r>
            <a:r>
              <a:rPr lang="en" sz="2400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 are used in many industrial processes, such as in the production of paper products, plastics, dyes, textiles, medicines, antiseptics, insecticides, solvents and paints.</a:t>
            </a:r>
            <a:endParaRPr sz="2400"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51" name="Google Shape;15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8700" y="2571750"/>
            <a:ext cx="3310550" cy="219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>
            <a:spLocks noGrp="1"/>
          </p:cNvSpPr>
          <p:nvPr>
            <p:ph type="body" idx="1"/>
          </p:nvPr>
        </p:nvSpPr>
        <p:spPr>
          <a:xfrm>
            <a:off x="523325" y="335675"/>
            <a:ext cx="83265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 b="1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Chlorine</a:t>
            </a:r>
            <a:r>
              <a:rPr lang="en" sz="2600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 is obtained by the electrolysis of sodium chloride solutions. Along with sodium, </a:t>
            </a:r>
            <a:r>
              <a:rPr lang="en" sz="2600" b="1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chlorine</a:t>
            </a:r>
            <a:r>
              <a:rPr lang="en" sz="2600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 is abundant in the oceans. The most common </a:t>
            </a:r>
            <a:r>
              <a:rPr lang="en" sz="2600" b="1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chlorine</a:t>
            </a:r>
            <a:r>
              <a:rPr lang="en" sz="2600">
                <a:solidFill>
                  <a:srgbClr val="222222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-bearing mineral is, of course, halite (sodium chloride).</a:t>
            </a:r>
            <a:endParaRPr sz="2600"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7138" y="2291650"/>
            <a:ext cx="3898875" cy="23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On-screen Show (16:9)</PresentationFormat>
  <Paragraphs>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Nunito</vt:lpstr>
      <vt:lpstr>Caveat</vt:lpstr>
      <vt:lpstr>Alegreya</vt:lpstr>
      <vt:lpstr>Arial</vt:lpstr>
      <vt:lpstr>Pacifico</vt:lpstr>
      <vt:lpstr>Calibri</vt:lpstr>
      <vt:lpstr>Shift</vt:lpstr>
      <vt:lpstr>Chlorine</vt:lpstr>
      <vt:lpstr>Description about                 chlorine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Chlorine</dc:title>
  <cp:lastModifiedBy>David Swart</cp:lastModifiedBy>
  <cp:revision>1</cp:revision>
  <dcterms:modified xsi:type="dcterms:W3CDTF">2018-10-05T21:36:52Z</dcterms:modified>
</cp:coreProperties>
</file>