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Comic Sans MS" panose="030F0702030302020204" pitchFamily="66" charset="0"/>
      <p:regular r:id="rId9"/>
      <p:bold r:id="rId10"/>
      <p:italic r:id="rId11"/>
      <p:boldItalic r:id="rId12"/>
    </p:embeddedFont>
    <p:embeddedFont>
      <p:font typeface="Merriweather" panose="020B0604020202020204" charset="0"/>
      <p:regular r:id="rId13"/>
      <p:bold r:id="rId14"/>
      <p:italic r:id="rId15"/>
      <p:boldItalic r:id="rId16"/>
    </p:embeddedFont>
    <p:embeddedFont>
      <p:font typeface="Roboto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316f9e06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316f9e06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8e305ba6e7765f8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8e305ba6e7765f8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316f9e067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316f9e067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316f9e067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316f9e067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316f9e067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316f9e067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316f9e067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316f9e067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rgbClr val="00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" b="1" i="1">
                <a:latin typeface="Times New Roman"/>
                <a:ea typeface="Times New Roman"/>
                <a:cs typeface="Times New Roman"/>
                <a:sym typeface="Times New Roman"/>
              </a:rPr>
              <a:t>-SULFUR </a:t>
            </a:r>
            <a:endParaRPr b="1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6" name="Google Shape;66;p13" descr="Image result for sulfur periodic table symbo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6225" y="687500"/>
            <a:ext cx="3320950" cy="348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Sulfur</a:t>
            </a:r>
            <a:endParaRPr b="1"/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075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3" name="Google Shape;73;p14" descr="Image result for sulfu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75" y="1188200"/>
            <a:ext cx="3074850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392350" y="1298600"/>
            <a:ext cx="4214100" cy="3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/>
              <a:t>Density-1.96g/cm^3</a:t>
            </a:r>
            <a:endParaRPr sz="1800"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/>
              <a:t>Melting point-115.21 c</a:t>
            </a:r>
            <a:endParaRPr sz="1800"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/>
              <a:t>Boiling point-444.72 c</a:t>
            </a:r>
            <a:endParaRPr sz="1800" b="1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/>
              <a:t>Electron properties-[Ne]3s^23p^4</a:t>
            </a:r>
            <a:endParaRPr sz="1800" b="1" i="1"/>
          </a:p>
        </p:txBody>
      </p:sp>
      <p:sp>
        <p:nvSpPr>
          <p:cNvPr id="75" name="Google Shape;75;p14"/>
          <p:cNvSpPr txBox="1"/>
          <p:nvPr/>
        </p:nvSpPr>
        <p:spPr>
          <a:xfrm>
            <a:off x="4456000" y="356475"/>
            <a:ext cx="45324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>
                <a:latin typeface="Comic Sans MS"/>
                <a:ea typeface="Comic Sans MS"/>
                <a:cs typeface="Comic Sans MS"/>
                <a:sym typeface="Comic Sans MS"/>
              </a:rPr>
              <a:t>Technical data</a:t>
            </a:r>
            <a:endParaRPr sz="2400" b="1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Discovered Sulfur </a:t>
            </a:r>
            <a:endParaRPr/>
          </a:p>
        </p:txBody>
      </p:sp>
      <p:sp>
        <p:nvSpPr>
          <p:cNvPr id="81" name="Google Shape;81;p15"/>
          <p:cNvSpPr txBox="1"/>
          <p:nvPr/>
        </p:nvSpPr>
        <p:spPr>
          <a:xfrm>
            <a:off x="5907375" y="1565975"/>
            <a:ext cx="2979300" cy="33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" name="Google Shape;82;p15" descr="Image result for who discovered sulfur" title="https://www.sapaviva.com/antoine-lavoisier/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7375" y="1565975"/>
            <a:ext cx="2979175" cy="33483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/>
          <p:nvPr/>
        </p:nvSpPr>
        <p:spPr>
          <a:xfrm>
            <a:off x="292825" y="1718750"/>
            <a:ext cx="5448900" cy="30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marR="152400" lvl="0" indent="0" algn="l" rtl="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rgbClr val="222222"/>
                </a:solidFill>
              </a:rPr>
              <a:t>Antoine Lavoisier</a:t>
            </a:r>
            <a:endParaRPr sz="1800" b="1" i="1">
              <a:solidFill>
                <a:srgbClr val="222222"/>
              </a:solidFill>
            </a:endParaRPr>
          </a:p>
          <a:p>
            <a:pPr marL="152400" marR="152400" lvl="0" indent="0" algn="l" rtl="0">
              <a:lnSpc>
                <a:spcPct val="12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rgbClr val="222222"/>
                </a:solidFill>
              </a:rPr>
              <a:t>Sulfur, the tenth most abundant element in the universe, has been known since ancient times. Sometime around 1777,Antoine Lavoisier convinced the rest of the scientific community that sulfur was an element.</a:t>
            </a:r>
            <a:endParaRPr sz="1800" b="1" i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42603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sulfur is obtained </a:t>
            </a:r>
            <a:endParaRPr/>
          </a:p>
        </p:txBody>
      </p:sp>
      <p:sp>
        <p:nvSpPr>
          <p:cNvPr id="89" name="Google Shape;89;p16"/>
          <p:cNvSpPr txBox="1"/>
          <p:nvPr/>
        </p:nvSpPr>
        <p:spPr>
          <a:xfrm>
            <a:off x="509250" y="1731475"/>
            <a:ext cx="7944600" cy="30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rgbClr val="222222"/>
                </a:solidFill>
              </a:rPr>
              <a:t>The majority of the sulfur produced today is obtained from underground deposits, usually found in conjunction with salt deposits, with a process known as the Frasch process. Sulfur is a pale yellow, odorless and brittle material. ... Most of the sulfurthat is produced is used in the manufacture of sulfuric acid (H</a:t>
            </a:r>
            <a:r>
              <a:rPr lang="en" sz="1800" b="1" i="1" baseline="-25000">
                <a:solidFill>
                  <a:srgbClr val="222222"/>
                </a:solidFill>
              </a:rPr>
              <a:t>2</a:t>
            </a:r>
            <a:r>
              <a:rPr lang="en" sz="1800" b="1" i="1">
                <a:solidFill>
                  <a:srgbClr val="222222"/>
                </a:solidFill>
              </a:rPr>
              <a:t>SO</a:t>
            </a:r>
            <a:r>
              <a:rPr lang="en" sz="1800" b="1" i="1" baseline="-25000">
                <a:solidFill>
                  <a:srgbClr val="222222"/>
                </a:solidFill>
              </a:rPr>
              <a:t>4</a:t>
            </a:r>
            <a:r>
              <a:rPr lang="en" sz="1800" b="1" i="1">
                <a:solidFill>
                  <a:srgbClr val="222222"/>
                </a:solidFill>
              </a:rPr>
              <a:t>).</a:t>
            </a:r>
            <a:endParaRPr sz="1800" b="1" i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sz="1800" b="1" i="1"/>
          </a:p>
        </p:txBody>
      </p:sp>
      <p:pic>
        <p:nvPicPr>
          <p:cNvPr id="90" name="Google Shape;90;p16" descr="Image result for how is sulfur obtain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7375" y="101825"/>
            <a:ext cx="2617450" cy="180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 of Sulfur </a:t>
            </a:r>
            <a:endParaRPr/>
          </a:p>
        </p:txBody>
      </p:sp>
      <p:sp>
        <p:nvSpPr>
          <p:cNvPr id="96" name="Google Shape;96;p17"/>
          <p:cNvSpPr txBox="1"/>
          <p:nvPr/>
        </p:nvSpPr>
        <p:spPr>
          <a:xfrm>
            <a:off x="370650" y="1515025"/>
            <a:ext cx="8402700" cy="30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rgbClr val="222222"/>
                </a:solidFill>
                <a:highlight>
                  <a:srgbClr val="FFFFFF"/>
                </a:highlight>
              </a:rPr>
              <a:t>Sulfur was discovered by known since ancient times in unknown at not known. Origin of name: from the Sanskrit word "sulvere" meaning "sulphur"; also from the Latin word "sulphurium" meaning "sulphur".</a:t>
            </a:r>
            <a:endParaRPr sz="1800" b="1" i="1"/>
          </a:p>
        </p:txBody>
      </p:sp>
      <p:pic>
        <p:nvPicPr>
          <p:cNvPr id="97" name="Google Shape;97;p17" descr="Image result for origin of sulfu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5625" y="2710075"/>
            <a:ext cx="1885950" cy="188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Used in </a:t>
            </a: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572925" y="1693275"/>
            <a:ext cx="8211900" cy="31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>
                <a:solidFill>
                  <a:srgbClr val="222222"/>
                </a:solidFill>
                <a:highlight>
                  <a:srgbClr val="FFFFFF"/>
                </a:highlight>
              </a:rPr>
              <a:t>Elemental sulfur is used in black gunpowder, matches, and fireworks; in the vulcanization of rubber; as a fungicide, insecticide, and fumigant; in the manufacture of phosphate fertilizers; and in the treatment of certain skin diseases. The principal use of sulfur, however, is in the preparation of its compounds.</a:t>
            </a:r>
            <a:endParaRPr sz="1800" b="1" i="1"/>
          </a:p>
        </p:txBody>
      </p:sp>
      <p:pic>
        <p:nvPicPr>
          <p:cNvPr id="104" name="Google Shape;104;p18" descr="Image result for what is sulfur used i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575" y="3174375"/>
            <a:ext cx="2524125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 descr="Image result for what is sulfur used in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3123350"/>
            <a:ext cx="3282525" cy="16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Office PowerPoint</Application>
  <PresentationFormat>On-screen Show (16:9)</PresentationFormat>
  <Paragraphs>16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Merriweather</vt:lpstr>
      <vt:lpstr>Roboto</vt:lpstr>
      <vt:lpstr>Times New Roman</vt:lpstr>
      <vt:lpstr>Arial</vt:lpstr>
      <vt:lpstr>Comic Sans MS</vt:lpstr>
      <vt:lpstr>Paradigm</vt:lpstr>
      <vt:lpstr>S-SULFUR </vt:lpstr>
      <vt:lpstr>Sulfur</vt:lpstr>
      <vt:lpstr>WHO Discovered Sulfur </vt:lpstr>
      <vt:lpstr>How sulfur is obtained </vt:lpstr>
      <vt:lpstr>Origin of Sulfur </vt:lpstr>
      <vt:lpstr>Used in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S-SULFUR </dc:title>
  <cp:lastModifiedBy>David Swart</cp:lastModifiedBy>
  <cp:revision>1</cp:revision>
  <dcterms:modified xsi:type="dcterms:W3CDTF">2018-10-07T01:25:15Z</dcterms:modified>
</cp:coreProperties>
</file>