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Cabin"/>
      <p:regular r:id="rId8"/>
      <p:bold r:id="rId9"/>
      <p:italic r:id="rId10"/>
      <p:boldItalic r:id="rId11"/>
    </p:embeddedFont>
    <p:embeddedFont>
      <p:font typeface="Fjalla One" panose="020B060402020202020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8afb36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8afb36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8afb36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8afb36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8afb363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8afb363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16da87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16da87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Fjalla One"/>
                <a:ea typeface="Fjalla One"/>
                <a:cs typeface="Fjalla One"/>
                <a:sym typeface="Fjalla One"/>
              </a:rPr>
              <a:t>Silicon - Si - #14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Fjalla One"/>
                <a:ea typeface="Fjalla One"/>
                <a:cs typeface="Fjalla One"/>
                <a:sym typeface="Fjalla One"/>
              </a:rPr>
              <a:t>Silicon?</a:t>
            </a:r>
            <a:endParaRPr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Silicon is a metalloid found in the crust of the Earth.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It is the second most common element on Earth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It is the 8th most common element in the Universe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Silicon is a semiconductor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Blue-tinted at it’s faces 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Atomic Number: 14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Period 14 and Group 3, under Carbon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Fjalla One"/>
                <a:ea typeface="Fjalla One"/>
                <a:cs typeface="Fjalla One"/>
                <a:sym typeface="Fjalla One"/>
              </a:rPr>
              <a:t>Who named it Silicon?</a:t>
            </a:r>
            <a:endParaRPr sz="29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Jöns Jacob Berzelius discovered the element in 1823, citing it as “Silicium” but it was named after the Latin word, “Silex” in 1817 by Thomas Thomson. (Cool name, I know)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bin"/>
                <a:ea typeface="Cabin"/>
                <a:cs typeface="Cabin"/>
                <a:sym typeface="Cabin"/>
              </a:rPr>
              <a:t>Uses</a:t>
            </a:r>
            <a:endParaRPr sz="30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bin"/>
              <a:buChar char="●"/>
            </a:pPr>
            <a:r>
              <a:rPr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Portland Cement and Concrete</a:t>
            </a:r>
            <a:endParaRPr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bin"/>
              <a:buChar char="●"/>
            </a:pPr>
            <a:r>
              <a:rPr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Porcelain and ceramics</a:t>
            </a:r>
            <a:endParaRPr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bin"/>
              <a:buChar char="●"/>
            </a:pPr>
            <a:r>
              <a:rPr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Used in semiconductors, essential to all modern day technology</a:t>
            </a:r>
            <a:endParaRPr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l="7856" t="5526" r="8024"/>
          <a:stretch/>
        </p:blipFill>
        <p:spPr>
          <a:xfrm>
            <a:off x="3156400" y="0"/>
            <a:ext cx="6030624" cy="514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Fjalla One"/>
                <a:ea typeface="Fjalla One"/>
                <a:cs typeface="Fjalla One"/>
                <a:sym typeface="Fjalla One"/>
              </a:rPr>
              <a:t>Where can you find “Silicon”?</a:t>
            </a:r>
            <a:endParaRPr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Silicon is vastly abundant on Earth, making up most the crust.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There are a ton of compounds on Earth that include Silicon.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It makes up ~28% of the Earth’s crust by mass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You can also find it as a “Silica” or Silicon Oxide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bin"/>
              <a:buChar char="●"/>
            </a:pPr>
            <a:r>
              <a:rPr lang="en" sz="24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Silicon is also found in flints, one of the earliest tools used by humans, as well as what makes glass, glass. </a:t>
            </a:r>
            <a:endParaRPr sz="24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204</Words>
  <Application>Microsoft Office PowerPoint</Application>
  <PresentationFormat>On-screen Show (16:9)</PresentationFormat>
  <Paragraphs>21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Cabin</vt:lpstr>
      <vt:lpstr>Fjalla One</vt:lpstr>
      <vt:lpstr>Arial</vt:lpstr>
      <vt:lpstr>Simple Dark</vt:lpstr>
      <vt:lpstr>Silicon - Si - #14 </vt:lpstr>
      <vt:lpstr>Silicon?</vt:lpstr>
      <vt:lpstr>Who named it Silicon?</vt:lpstr>
      <vt:lpstr>Uses</vt:lpstr>
      <vt:lpstr>Where can you find “Silicon”?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Silicon - Si - #14</dc:title>
  <dc:creator>David Swart</dc:creator>
  <cp:lastModifiedBy>David Swart</cp:lastModifiedBy>
  <cp:revision>3</cp:revision>
  <dcterms:modified xsi:type="dcterms:W3CDTF">2018-10-05T20:00:25Z</dcterms:modified>
</cp:coreProperties>
</file>