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7" r:id="rId2"/>
    <p:sldId id="258" r:id="rId3"/>
    <p:sldId id="259" r:id="rId4"/>
    <p:sldId id="260" r:id="rId5"/>
    <p:sldId id="261"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393cb8f5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393cb8f5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393cb8f5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393cb8f5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 pic of caustic soda.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393cb8f5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393cb8f5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393cb8f57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4393cb8f5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4393cb8f57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4393cb8f5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Name,Symbol,Description.</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My chemical element is, Sodium (Na) it is a soft silvery-white highly reactive metal. Sodium is also and alkali metal, being in group 1A on the periodic table because it has one single electron in the outer shell. It readily donates, creating a postively charged ion the Na.</a:t>
            </a:r>
            <a:endParaRPr/>
          </a:p>
        </p:txBody>
      </p:sp>
      <p:pic>
        <p:nvPicPr>
          <p:cNvPr id="62" name="Google Shape;62;p14"/>
          <p:cNvPicPr preferRelativeResize="0"/>
          <p:nvPr/>
        </p:nvPicPr>
        <p:blipFill>
          <a:blip r:embed="rId3">
            <a:alphaModFix/>
          </a:blip>
          <a:stretch>
            <a:fillRect/>
          </a:stretch>
        </p:blipFill>
        <p:spPr>
          <a:xfrm>
            <a:off x="3383725" y="2404525"/>
            <a:ext cx="2885799" cy="21643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sodium was named sodium.</a:t>
            </a: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Sodium got its name from, the english word soda. Because the guy who founded the element, used caustic soda when isolating the element. The chemical name (Na) is from the latin word natrium.</a:t>
            </a:r>
            <a:endParaRPr/>
          </a:p>
        </p:txBody>
      </p:sp>
      <p:pic>
        <p:nvPicPr>
          <p:cNvPr id="69" name="Google Shape;69;p15"/>
          <p:cNvPicPr preferRelativeResize="0"/>
          <p:nvPr/>
        </p:nvPicPr>
        <p:blipFill>
          <a:blip r:embed="rId3">
            <a:alphaModFix/>
          </a:blip>
          <a:stretch>
            <a:fillRect/>
          </a:stretch>
        </p:blipFill>
        <p:spPr>
          <a:xfrm>
            <a:off x="3973625" y="2278925"/>
            <a:ext cx="2817900" cy="2113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How,Where,When it was founded.</a:t>
            </a:r>
            <a:endParaRPr/>
          </a:p>
        </p:txBody>
      </p:sp>
      <p:sp>
        <p:nvSpPr>
          <p:cNvPr id="75" name="Google Shape;7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It was founded in 1807 by sir Humphry Davy though it doesn't say where he founded it i'm guessing it was in a lab. He found it by applying electrolysis to caustic soda.</a:t>
            </a:r>
            <a:endParaRPr/>
          </a:p>
        </p:txBody>
      </p:sp>
      <p:pic>
        <p:nvPicPr>
          <p:cNvPr id="76" name="Google Shape;76;p16"/>
          <p:cNvPicPr preferRelativeResize="0"/>
          <p:nvPr/>
        </p:nvPicPr>
        <p:blipFill>
          <a:blip r:embed="rId3">
            <a:alphaModFix/>
          </a:blip>
          <a:stretch>
            <a:fillRect/>
          </a:stretch>
        </p:blipFill>
        <p:spPr>
          <a:xfrm>
            <a:off x="3477106" y="1896976"/>
            <a:ext cx="1873827" cy="257174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Sodium uses.</a:t>
            </a:r>
            <a:endParaRPr/>
          </a:p>
        </p:txBody>
      </p:sp>
      <p:sp>
        <p:nvSpPr>
          <p:cNvPr id="82" name="Google Shape;82;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Sodium vapor is used for streetlights to create a yellow color.</a:t>
            </a:r>
            <a:endParaRPr/>
          </a:p>
          <a:p>
            <a:pPr marL="457200" lvl="0" indent="-342900" algn="l" rtl="0">
              <a:spcBef>
                <a:spcPts val="0"/>
              </a:spcBef>
              <a:spcAft>
                <a:spcPts val="0"/>
              </a:spcAft>
              <a:buSzPts val="1800"/>
              <a:buAutoNum type="arabicPeriod"/>
            </a:pPr>
            <a:r>
              <a:rPr lang="en"/>
              <a:t>It is also used for food when it is in a compound known as sodium chloride (NaOH) </a:t>
            </a:r>
            <a:endParaRPr/>
          </a:p>
          <a:p>
            <a:pPr marL="457200" lvl="0" indent="-342900" algn="l" rtl="0">
              <a:spcBef>
                <a:spcPts val="0"/>
              </a:spcBef>
              <a:spcAft>
                <a:spcPts val="0"/>
              </a:spcAft>
              <a:buSzPts val="1800"/>
              <a:buAutoNum type="arabicPeriod"/>
            </a:pPr>
            <a:r>
              <a:rPr lang="en"/>
              <a:t>It is also baking soda </a:t>
            </a:r>
            <a:endParaRPr/>
          </a:p>
          <a:p>
            <a:pPr marL="457200" lvl="0" indent="-342900" algn="l" rtl="0">
              <a:spcBef>
                <a:spcPts val="0"/>
              </a:spcBef>
              <a:spcAft>
                <a:spcPts val="0"/>
              </a:spcAft>
              <a:buSzPts val="1800"/>
              <a:buAutoNum type="arabicPeriod"/>
            </a:pPr>
            <a:r>
              <a:rPr lang="en"/>
              <a:t>Its also used to de-ice roads in winter.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its mined and obtained.</a:t>
            </a:r>
            <a:endParaRPr/>
          </a:p>
        </p:txBody>
      </p:sp>
      <p:sp>
        <p:nvSpPr>
          <p:cNvPr id="88" name="Google Shape;88;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Sodium cannot be mined it is found and, it cannot be found in nature. You can obtain it through salt or baking soda. Its most commonly found in rock salt or just salt.</a:t>
            </a:r>
            <a:endParaRPr/>
          </a:p>
        </p:txBody>
      </p:sp>
      <p:pic>
        <p:nvPicPr>
          <p:cNvPr id="89" name="Google Shape;89;p18"/>
          <p:cNvPicPr preferRelativeResize="0"/>
          <p:nvPr/>
        </p:nvPicPr>
        <p:blipFill>
          <a:blip r:embed="rId3">
            <a:alphaModFix/>
          </a:blip>
          <a:stretch>
            <a:fillRect/>
          </a:stretch>
        </p:blipFill>
        <p:spPr>
          <a:xfrm>
            <a:off x="3679375" y="2191950"/>
            <a:ext cx="1731474" cy="23022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251</Words>
  <Application>Microsoft Office PowerPoint</Application>
  <PresentationFormat>On-screen Show (16:9)</PresentationFormat>
  <Paragraphs>14</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Light</vt:lpstr>
      <vt:lpstr>Name,Symbol,Description.</vt:lpstr>
      <vt:lpstr>Why sodium was named sodium.</vt:lpstr>
      <vt:lpstr>How,Where,When it was founded.</vt:lpstr>
      <vt:lpstr>Sodium uses.</vt:lpstr>
      <vt:lpstr>How its mined and obtained.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Name,Symbol,Description.</dc:title>
  <cp:lastModifiedBy>David Swart</cp:lastModifiedBy>
  <cp:revision>1</cp:revision>
  <dcterms:modified xsi:type="dcterms:W3CDTF">2018-10-05T21:04:40Z</dcterms:modified>
</cp:coreProperties>
</file>