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Architects Daughter" panose="020B0604020202020204" charset="0"/>
      <p:regular r:id="rId4"/>
    </p:embeddedFont>
    <p:embeddedFont>
      <p:font typeface="Chewy" panose="020B0604020202020204" charset="0"/>
      <p:regular r:id="rId5"/>
    </p:embeddedFont>
    <p:embeddedFont>
      <p:font typeface="Proxima Nova" panose="020B060402020202020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6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ralseducationcoalition.org/elements/bohriu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hyperlink" Target="http://www.rsc.org/periodic-table/element/107/bohri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01408" y="-7520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Bohrium (Bh)</a:t>
            </a:r>
            <a:endParaRPr sz="7200">
              <a:solidFill>
                <a:srgbClr val="FF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101400" y="1223350"/>
            <a:ext cx="8130000" cy="15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99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Not found in nature,but is created in a lab. Bohrium is one of the few atoms that has been </a:t>
            </a:r>
            <a:endParaRPr sz="1800">
              <a:solidFill>
                <a:srgbClr val="FF99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99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produced in a laboratory. </a:t>
            </a:r>
            <a:endParaRPr sz="1800">
              <a:solidFill>
                <a:srgbClr val="FF99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01400" y="2223513"/>
            <a:ext cx="69762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Bohrium is named after Danish physicist Niels Bohr.</a:t>
            </a:r>
            <a:endParaRPr sz="1800">
              <a:solidFill>
                <a:srgbClr val="FFFF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01400" y="2676725"/>
            <a:ext cx="69762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FF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Nuclear researchers found that Bohrium was made bombarded bismuth with chromium. Made in Dubna, the German Nuclear Research Institute was the first research team to discover Element 107.</a:t>
            </a:r>
            <a:endParaRPr sz="1800">
              <a:solidFill>
                <a:srgbClr val="00FF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01400" y="3812900"/>
            <a:ext cx="69762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Element 107 is of research purposes/interests only.</a:t>
            </a:r>
            <a:endParaRPr sz="1800">
              <a:solidFill>
                <a:srgbClr val="00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01400" y="4226825"/>
            <a:ext cx="69762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900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Obtained by bombarding bismuth with chromium^^</a:t>
            </a:r>
            <a:endParaRPr sz="1800">
              <a:solidFill>
                <a:srgbClr val="9900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880850" y="220225"/>
            <a:ext cx="69762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https://mineralseducationcoalition.org/elements/bohrium/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http://www.rsc.org/periodic-table/element/107/bohrium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" name="Google Shape;66;p13" descr="Image result for bohrium transparen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9755" y="2974975"/>
            <a:ext cx="1956171" cy="209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 descr="Image result for bohrium transparent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32063" y="1674200"/>
            <a:ext cx="1111550" cy="111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Chewy</vt:lpstr>
      <vt:lpstr>Architects Daughter</vt:lpstr>
      <vt:lpstr>Proxima Nova</vt:lpstr>
      <vt:lpstr>Arial</vt:lpstr>
      <vt:lpstr>Spearmint</vt:lpstr>
      <vt:lpstr>Bohrium (Bh)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Bohrium (Bh)</dc:title>
  <cp:lastModifiedBy>David Swart</cp:lastModifiedBy>
  <cp:revision>1</cp:revision>
  <dcterms:modified xsi:type="dcterms:W3CDTF">2018-10-14T23:59:43Z</dcterms:modified>
</cp:coreProperties>
</file>