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4317b83ba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4317b83ba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4317b83ba6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4317b83ba6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435158" y="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discovery of Rutherfodium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It was found by Georgy Flerov and his colleagues near Moscow Russia in 1964</a:t>
            </a:r>
            <a:endParaRPr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Products that use Rutherfordium</a:t>
            </a: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There are no current products that use Rutherfordium and it is mainly used for research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is was obtained </a:t>
            </a:r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</Words>
  <Application>Microsoft Office PowerPoint</Application>
  <PresentationFormat>On-screen Show (16:9)</PresentationFormat>
  <Paragraphs>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Arial</vt:lpstr>
      <vt:lpstr>Simple Light</vt:lpstr>
      <vt:lpstr>The discovery of Rutherfodium</vt:lpstr>
      <vt:lpstr>Products that use Rutherfordium</vt:lpstr>
      <vt:lpstr>How is was obtained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discovery of Rutherfodium</dc:title>
  <cp:lastModifiedBy>David Swart</cp:lastModifiedBy>
  <cp:revision>1</cp:revision>
  <dcterms:modified xsi:type="dcterms:W3CDTF">2018-10-05T21:02:58Z</dcterms:modified>
</cp:coreProperties>
</file>