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embeddedFontLst>
    <p:embeddedFont>
      <p:font typeface="Comfortaa" panose="020B0604020202020204" charset="0"/>
      <p:regular r:id="rId5"/>
      <p:bold r:id="rId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5" Type="http://schemas.openxmlformats.org/officeDocument/2006/relationships/font" Target="fonts/font1.fntdata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4392480f69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4392480f69_0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dark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fortaa"/>
                <a:ea typeface="Comfortaa"/>
                <a:cs typeface="Comfortaa"/>
                <a:sym typeface="Comfortaa"/>
              </a:rPr>
              <a:t>Hydrogen.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fortaa"/>
                <a:ea typeface="Comfortaa"/>
                <a:cs typeface="Comfortaa"/>
                <a:sym typeface="Comfortaa"/>
              </a:rPr>
              <a:t>1.0079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7957150" y="229175"/>
            <a:ext cx="875100" cy="10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 1</a:t>
            </a:r>
            <a:endParaRPr sz="4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About Hydrogen.</a:t>
            </a:r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106100" cy="34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Hydrogen is a gas. It is non-flammable.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It’s used for rocket fuel, welding &amp; harber ammonia process.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Discovered In 1766 By Henry Cavendish. As a non-flammable gas in air.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63" name="Google Shape;63;p14" descr="Image result for hydroge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9850" y="1244650"/>
            <a:ext cx="4312451" cy="323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</Words>
  <Application>Microsoft Office PowerPoint</Application>
  <PresentationFormat>On-screen Show (16:9)</PresentationFormat>
  <Paragraphs>7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Comfortaa</vt:lpstr>
      <vt:lpstr>Simple Dark</vt:lpstr>
      <vt:lpstr>Hydrogen.</vt:lpstr>
      <vt:lpstr>About Hydrogen.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Hydrogen.</dc:title>
  <cp:lastModifiedBy>David Swart</cp:lastModifiedBy>
  <cp:revision>1</cp:revision>
  <dcterms:modified xsi:type="dcterms:W3CDTF">2018-10-10T20:38:16Z</dcterms:modified>
</cp:coreProperties>
</file>