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5544800" cy="10058400"/>
  <p:notesSz cx="9236075" cy="1472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78" autoAdjust="0"/>
    <p:restoredTop sz="94660"/>
  </p:normalViewPr>
  <p:slideViewPr>
    <p:cSldViewPr snapToGrid="0">
      <p:cViewPr varScale="1">
        <p:scale>
          <a:sx n="50" d="100"/>
          <a:sy n="50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8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8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9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99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0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6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3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1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E111F-D0EB-4917-9FDB-FB76193F2F70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F4F7-4762-4910-8166-E6E9E19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576911" y="4020052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65477" y="2084156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33456" y="3980354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85137" y="254635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538414" y="5747774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201526" y="5848852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97497" y="3857594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27691" y="7478598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292386" y="7591425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02455" y="5686394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264692" y="2098286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9544050" y="7591425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11107" y="7515194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896600" y="5862635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860634" y="7591425"/>
            <a:ext cx="18288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3571621" y="254635"/>
            <a:ext cx="1449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Names: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942" y="254635"/>
            <a:ext cx="4149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Yellowstone Trophic Pyramid</a:t>
            </a:r>
          </a:p>
        </p:txBody>
      </p:sp>
    </p:spTree>
    <p:extLst>
      <p:ext uri="{BB962C8B-B14F-4D97-AF65-F5344CB8AC3E}">
        <p14:creationId xmlns:p14="http://schemas.microsoft.com/office/powerpoint/2010/main" val="2413563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5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Highline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Swart</dc:creator>
  <cp:lastModifiedBy>David Swart</cp:lastModifiedBy>
  <cp:revision>2</cp:revision>
  <cp:lastPrinted>2018-04-30T22:06:43Z</cp:lastPrinted>
  <dcterms:created xsi:type="dcterms:W3CDTF">2018-04-30T21:57:50Z</dcterms:created>
  <dcterms:modified xsi:type="dcterms:W3CDTF">2018-05-01T17:20:29Z</dcterms:modified>
</cp:coreProperties>
</file>