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95BF1-1984-2048-A693-864BAA176F02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066BE-829C-5144-ABF4-A03BBAA9C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A46AF2A-CE28-254A-A37F-3205516712A8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12A2A50-263F-C145-91DE-C4D0A72730BC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A00EBE-ACF1-9B4C-9002-058E1DF5D7E8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E42A740-9AFC-8740-BD59-460FBCE260D2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260EF8-C085-8840-AE6D-CCB7586FBC69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B1A4CEB-1562-5246-899E-F24E6ECEB86E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3FE402-C17F-BB49-8ECF-88E0747388B2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AA2DEF3-9A3E-9C4B-AC3B-AE8697C69E9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20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07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967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740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786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23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181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341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581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2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4649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2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79A8"/>
          </a:solidFill>
          <a:latin typeface="Arial" charset="0"/>
          <a:ea typeface="ＭＳ Ｐゴシック" pitchFamily="2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Bf1UkSUQQ0" TargetMode="Externa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Lesson 54: Sorry Charlie</a:t>
            </a:r>
            <a:endParaRPr lang="en-US" b="0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44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Charles</a:t>
            </a:r>
            <a:r>
              <a:rPr lang="ja-JP" altLang="en-US" b="1">
                <a:latin typeface="Palatino" charset="0"/>
                <a:ea typeface="ＭＳ Ｐゴシック" charset="0"/>
              </a:rPr>
              <a:t>’</a:t>
            </a:r>
            <a:r>
              <a:rPr lang="en-US" altLang="ja-JP" b="1">
                <a:latin typeface="Palatino" charset="0"/>
                <a:ea typeface="ＭＳ Ｐゴシック" charset="0"/>
              </a:rPr>
              <a:t>s Law</a:t>
            </a:r>
          </a:p>
          <a:p>
            <a:pPr marL="0" indent="0" eaLnBrk="1" hangingPunct="1"/>
            <a:endParaRPr lang="en-US" b="1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73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7391400" cy="9144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46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1100" y="1485900"/>
            <a:ext cx="7391400" cy="3886200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Palatino" charset="0"/>
                <a:ea typeface="ＭＳ Ｐゴシック" charset="0"/>
              </a:rPr>
              <a:t>A lava lamp contains a waxy substance and water, which do not mix, and a lightbulb at the base. As the bulb heats the waxy substance, it rises. Near the top of the lamp, the waxy substance cools and falls. Explain why this happens.</a:t>
            </a:r>
            <a:endParaRPr lang="en-US" sz="1600" dirty="0">
              <a:latin typeface="Palatino" charset="0"/>
              <a:ea typeface="ＭＳ Ｐゴシック" charset="0"/>
            </a:endParaRPr>
          </a:p>
        </p:txBody>
      </p:sp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B5632374-ABE7-44BD-9603-A68AA3A894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69477" y="3363497"/>
            <a:ext cx="5451230" cy="30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48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predict the volume of a gas sample?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0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and use it to solve simple gas law problems involving volume and temperature</a:t>
            </a:r>
          </a:p>
          <a:p>
            <a:pPr marL="457200" indent="-457200" eaLnBrk="1" hangingPunct="1">
              <a:buFontTx/>
              <a:buChar char="•"/>
            </a:pPr>
            <a:r>
              <a:rPr lang="en-US" sz="2400">
                <a:latin typeface="Palatino" charset="0"/>
                <a:ea typeface="ＭＳ Ｐゴシック" charset="0"/>
              </a:rPr>
              <a:t>explain two methods for determining the volume of a gas if its temperature is known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76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15462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2390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Charles</a:t>
            </a:r>
            <a:r>
              <a:rPr lang="ja-JP" altLang="en-US" sz="240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>
                <a:latin typeface="Palatino" charset="0"/>
                <a:ea typeface="ＭＳ Ｐゴシック" charset="0"/>
              </a:rPr>
              <a:t>s law states that volume,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V, </a:t>
            </a:r>
            <a:r>
              <a:rPr lang="en-US" altLang="ja-JP" sz="2400">
                <a:latin typeface="Palatino" charset="0"/>
                <a:ea typeface="ＭＳ Ｐゴシック" charset="0"/>
              </a:rPr>
              <a:t>is proportional to the Kelvin temperature, </a:t>
            </a:r>
            <a:r>
              <a:rPr lang="en-US" altLang="ja-JP" sz="2400" i="1">
                <a:latin typeface="Palatino" charset="0"/>
                <a:ea typeface="ＭＳ Ｐゴシック" charset="0"/>
              </a:rPr>
              <a:t>T.</a:t>
            </a:r>
          </a:p>
          <a:p>
            <a:pPr marL="0" indent="0" eaLnBrk="1" hangingPunct="1"/>
            <a:endParaRPr lang="en-US" sz="2400" b="1" i="1">
              <a:latin typeface="Arial" charset="0"/>
              <a:ea typeface="ＭＳ Ｐゴシック" charset="0"/>
            </a:endParaRPr>
          </a:p>
        </p:txBody>
      </p:sp>
      <p:pic>
        <p:nvPicPr>
          <p:cNvPr id="154627" name="Picture 6" descr="LBCTG_WEA_990_5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0"/>
            <a:ext cx="41910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83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156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209800"/>
            <a:ext cx="7086600" cy="3581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b="1">
                <a:latin typeface="Arial" charset="0"/>
                <a:ea typeface="ＭＳ Ｐゴシック" charset="0"/>
              </a:rPr>
              <a:t>Charles</a:t>
            </a:r>
            <a:r>
              <a:rPr lang="ja-JP" altLang="en-US" sz="2400" b="1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</a:rPr>
              <a:t>s law: </a:t>
            </a:r>
            <a:r>
              <a:rPr lang="en-US" altLang="ja-JP" sz="2400">
                <a:latin typeface="Arial" charset="0"/>
                <a:ea typeface="ＭＳ Ｐゴシック" charset="0"/>
              </a:rPr>
              <a:t>For a given sample of gas at a certain pressure, the volume of gas is directly proportional to its Kelvin temperature.</a:t>
            </a:r>
            <a:endParaRPr lang="en-US" altLang="ja-JP" sz="2400" b="1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12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proportionality constant, </a:t>
            </a:r>
            <a:r>
              <a:rPr lang="en-US" sz="2400" i="1">
                <a:latin typeface="Palatino" charset="0"/>
                <a:ea typeface="ＭＳ Ｐゴシック" charset="0"/>
              </a:rPr>
              <a:t>k, </a:t>
            </a:r>
            <a:r>
              <a:rPr lang="en-US" sz="2400">
                <a:latin typeface="Palatino" charset="0"/>
                <a:ea typeface="ＭＳ Ｐゴシック" charset="0"/>
              </a:rPr>
              <a:t>indicates how much the volume of a gas changes per kelvin.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10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Because volume is proportional to temperature, the graph of volume versus temperature for a gas sample is a straight line that goes through the origin, (0, 0).</a:t>
            </a:r>
            <a:endParaRPr lang="en-US" sz="2000">
              <a:latin typeface="Palatino" charset="0"/>
              <a:ea typeface="ＭＳ Ｐゴシック" charset="0"/>
            </a:endParaRPr>
          </a:p>
        </p:txBody>
      </p:sp>
      <p:sp>
        <p:nvSpPr>
          <p:cNvPr id="156675" name="AutoShape 4"/>
          <p:cNvSpPr>
            <a:spLocks noChangeArrowheads="1"/>
          </p:cNvSpPr>
          <p:nvPr/>
        </p:nvSpPr>
        <p:spPr bwMode="auto">
          <a:xfrm>
            <a:off x="1143000" y="2133600"/>
            <a:ext cx="6781800" cy="1219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02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160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249" y="1676400"/>
            <a:ext cx="7859151" cy="46540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How can you predict the volume of a gas sample?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You can use the proportionality constant to calculate the volume of a gas sample at any temperature if the temperature is in kelvins and the amount of gas and the gas pressure don</a:t>
            </a:r>
            <a:r>
              <a:rPr lang="ja-JP" altLang="en-US" sz="2400" dirty="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t change: </a:t>
            </a:r>
            <a:r>
              <a:rPr lang="en-US" altLang="ja-JP" sz="2400" i="1" dirty="0">
                <a:latin typeface="Palatino" charset="0"/>
                <a:ea typeface="ＭＳ Ｐゴシック" charset="0"/>
              </a:rPr>
              <a:t>V 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= </a:t>
            </a:r>
            <a:r>
              <a:rPr lang="en-US" altLang="ja-JP" sz="2400" i="1" dirty="0" err="1">
                <a:latin typeface="Palatino" charset="0"/>
                <a:ea typeface="ＭＳ Ｐゴシック" charset="0"/>
              </a:rPr>
              <a:t>kT</a:t>
            </a:r>
            <a:r>
              <a:rPr lang="en-US" altLang="ja-JP" sz="2400" dirty="0" err="1">
                <a:latin typeface="Palatino" charset="0"/>
                <a:ea typeface="ＭＳ Ｐゴシック" charset="0"/>
              </a:rPr>
              <a:t>.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 This is known as Charles</a:t>
            </a:r>
            <a:r>
              <a:rPr lang="ja-JP" altLang="en-US" sz="2400" dirty="0">
                <a:latin typeface="Palatino" charset="0"/>
                <a:ea typeface="ＭＳ Ｐゴシック" charset="0"/>
              </a:rPr>
              <a:t>’</a:t>
            </a:r>
            <a:r>
              <a:rPr lang="en-US" altLang="ja-JP" sz="2400" dirty="0">
                <a:latin typeface="Palatino" charset="0"/>
                <a:ea typeface="ＭＳ Ｐゴシック" charset="0"/>
              </a:rPr>
              <a:t>s law.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The proportionality constant, </a:t>
            </a:r>
            <a:r>
              <a:rPr lang="en-US" sz="2400" i="1" dirty="0">
                <a:latin typeface="Palatino" charset="0"/>
                <a:ea typeface="ＭＳ Ｐゴシック" charset="0"/>
              </a:rPr>
              <a:t>k, </a:t>
            </a:r>
            <a:r>
              <a:rPr lang="en-US" sz="2400" dirty="0">
                <a:latin typeface="Palatino" charset="0"/>
                <a:ea typeface="ＭＳ Ｐゴシック" charset="0"/>
              </a:rPr>
              <a:t>depends on the amount of gas in a sample and the pressure of the gas.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 dirty="0">
                <a:latin typeface="Palatino" charset="0"/>
                <a:ea typeface="ＭＳ Ｐゴシック" charset="0"/>
              </a:rPr>
              <a:t> As the temperature increases, the volume of a gas sample increases and the density of the gas decreases. This is why warmer gas rises above cooler gas.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 sz="9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46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276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A sample of gas has a volume of 120 L at a temperature of 40 °C. The temperature drops to –10 °C. If nothing else changes, what is the new volume of the gas?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9046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384</Words>
  <Application>Microsoft Office PowerPoint</Application>
  <PresentationFormat>On-screen Show (4:3)</PresentationFormat>
  <Paragraphs>32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Palatino</vt:lpstr>
      <vt:lpstr>Times</vt:lpstr>
      <vt:lpstr>Blank Presentation</vt:lpstr>
      <vt:lpstr>Lesson 54: Sorry Charlie</vt:lpstr>
      <vt:lpstr>ChemCatalyst</vt:lpstr>
      <vt:lpstr>Key Question</vt:lpstr>
      <vt:lpstr>You will be able to: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54: Sorry Charlie</dc:title>
  <dc:creator>Matthew Belford</dc:creator>
  <cp:lastModifiedBy>David Swart</cp:lastModifiedBy>
  <cp:revision>5</cp:revision>
  <dcterms:created xsi:type="dcterms:W3CDTF">2014-12-05T21:53:22Z</dcterms:created>
  <dcterms:modified xsi:type="dcterms:W3CDTF">2018-05-10T14:19:04Z</dcterms:modified>
</cp:coreProperties>
</file>