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9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129775" y="58775"/>
            <a:ext cx="8702400" cy="5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Thursday, March 15, 2018		</a:t>
            </a:r>
            <a:endParaRPr sz="2400"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85900" y="979775"/>
            <a:ext cx="9058200" cy="24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Objective: </a:t>
            </a:r>
            <a:r>
              <a:rPr lang="en" sz="2400">
                <a:solidFill>
                  <a:srgbClr val="000000"/>
                </a:solidFill>
              </a:rPr>
              <a:t>I will explain the relationship between the mass of a solution and the mass of a solute</a:t>
            </a: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Entry Task: </a:t>
            </a:r>
            <a:endParaRPr sz="24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Suppose you wanted to determine if your tap water contains lead (II) nitrate, Pb(NO</a:t>
            </a:r>
            <a:r>
              <a:rPr lang="en" sz="2400" baseline="-25000">
                <a:solidFill>
                  <a:schemeClr val="dk1"/>
                </a:solidFill>
              </a:rPr>
              <a:t>3</a:t>
            </a:r>
            <a:r>
              <a:rPr lang="en" sz="2400">
                <a:solidFill>
                  <a:schemeClr val="dk1"/>
                </a:solidFill>
              </a:rPr>
              <a:t>)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, which is toxic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Do you expect the mass of 100mL of pure water to be the same as that of a solution containing Pb(NO</a:t>
            </a:r>
            <a:r>
              <a:rPr lang="en" sz="2400" baseline="-25000">
                <a:solidFill>
                  <a:schemeClr val="dk1"/>
                </a:solidFill>
              </a:rPr>
              <a:t>3</a:t>
            </a:r>
            <a:r>
              <a:rPr lang="en" sz="2400">
                <a:solidFill>
                  <a:schemeClr val="dk1"/>
                </a:solidFill>
              </a:rPr>
              <a:t>)</a:t>
            </a:r>
            <a:r>
              <a:rPr lang="en" sz="2400" baseline="-250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? Explain your reasoning.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What is the molar mass of lead (II) nitrate? What would be the mass of 0.100 mol of lead (II) nitrate?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650950" y="369900"/>
            <a:ext cx="7886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000000"/>
                </a:solidFill>
              </a:rPr>
              <a:t>Mystery Solutions</a:t>
            </a:r>
            <a:endParaRPr sz="3200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2075" y="77100"/>
            <a:ext cx="92874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</a:rPr>
              <a:t>Exit Ticket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74" name="Shape 74"/>
          <p:cNvSpPr txBox="1"/>
          <p:nvPr/>
        </p:nvSpPr>
        <p:spPr>
          <a:xfrm>
            <a:off x="77100" y="599400"/>
            <a:ext cx="85005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How many grams of salt are in 0.100L of 2.45M NaCl solution?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123</Words>
  <Application>Microsoft Office PowerPoint</Application>
  <PresentationFormat>On-screen Show (16:9)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Thursday, March 15, 2018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March 15, 2018  </dc:title>
  <dc:creator>David Swart</dc:creator>
  <cp:lastModifiedBy>David Swart</cp:lastModifiedBy>
  <cp:revision>1</cp:revision>
  <dcterms:modified xsi:type="dcterms:W3CDTF">2018-03-15T22:09:06Z</dcterms:modified>
</cp:coreProperties>
</file>