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8" r:id="rId3"/>
    <p:sldId id="259" r:id="rId4"/>
  </p:sldIdLst>
  <p:sldSz cx="6858000" cy="51435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5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27272"/>
              <a:buChar char="●"/>
              <a:defRPr sz="1100"/>
            </a:lvl1pPr>
            <a:lvl2pPr lvl="1">
              <a:spcBef>
                <a:spcPts val="0"/>
              </a:spcBef>
              <a:buSzPct val="127272"/>
              <a:buChar char="○"/>
              <a:defRPr sz="1100"/>
            </a:lvl2pPr>
            <a:lvl3pPr lvl="2">
              <a:spcBef>
                <a:spcPts val="0"/>
              </a:spcBef>
              <a:buSzPct val="127272"/>
              <a:buChar char="■"/>
              <a:defRPr sz="1100"/>
            </a:lvl3pPr>
            <a:lvl4pPr lvl="3">
              <a:spcBef>
                <a:spcPts val="0"/>
              </a:spcBef>
              <a:buSzPct val="127272"/>
              <a:buChar char="●"/>
              <a:defRPr sz="1100"/>
            </a:lvl4pPr>
            <a:lvl5pPr lvl="4">
              <a:spcBef>
                <a:spcPts val="0"/>
              </a:spcBef>
              <a:buSzPct val="127272"/>
              <a:buChar char="○"/>
              <a:defRPr sz="1100"/>
            </a:lvl5pPr>
            <a:lvl6pPr lvl="5">
              <a:spcBef>
                <a:spcPts val="0"/>
              </a:spcBef>
              <a:buSzPct val="127272"/>
              <a:buChar char="■"/>
              <a:defRPr sz="1100"/>
            </a:lvl6pPr>
            <a:lvl7pPr lvl="6">
              <a:spcBef>
                <a:spcPts val="0"/>
              </a:spcBef>
              <a:buSzPct val="127272"/>
              <a:buChar char="●"/>
              <a:defRPr sz="1100"/>
            </a:lvl7pPr>
            <a:lvl8pPr lvl="7">
              <a:spcBef>
                <a:spcPts val="0"/>
              </a:spcBef>
              <a:buSzPct val="127272"/>
              <a:buChar char="○"/>
              <a:defRPr sz="1100"/>
            </a:lvl8pPr>
            <a:lvl9pPr lvl="8">
              <a:spcBef>
                <a:spcPts val="0"/>
              </a:spcBef>
              <a:buSzPct val="127272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233781" y="744575"/>
            <a:ext cx="639045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3900"/>
            </a:lvl1pPr>
            <a:lvl2pPr lvl="1" algn="ctr">
              <a:spcBef>
                <a:spcPts val="0"/>
              </a:spcBef>
              <a:buSzPct val="100000"/>
              <a:defRPr sz="3900"/>
            </a:lvl2pPr>
            <a:lvl3pPr lvl="2" algn="ctr">
              <a:spcBef>
                <a:spcPts val="0"/>
              </a:spcBef>
              <a:buSzPct val="100000"/>
              <a:defRPr sz="3900"/>
            </a:lvl3pPr>
            <a:lvl4pPr lvl="3" algn="ctr">
              <a:spcBef>
                <a:spcPts val="0"/>
              </a:spcBef>
              <a:buSzPct val="100000"/>
              <a:defRPr sz="3900"/>
            </a:lvl4pPr>
            <a:lvl5pPr lvl="4" algn="ctr">
              <a:spcBef>
                <a:spcPts val="0"/>
              </a:spcBef>
              <a:buSzPct val="100000"/>
              <a:defRPr sz="3900"/>
            </a:lvl5pPr>
            <a:lvl6pPr lvl="5" algn="ctr">
              <a:spcBef>
                <a:spcPts val="0"/>
              </a:spcBef>
              <a:buSzPct val="100000"/>
              <a:defRPr sz="3900"/>
            </a:lvl6pPr>
            <a:lvl7pPr lvl="6" algn="ctr">
              <a:spcBef>
                <a:spcPts val="0"/>
              </a:spcBef>
              <a:buSzPct val="100000"/>
              <a:defRPr sz="3900"/>
            </a:lvl7pPr>
            <a:lvl8pPr lvl="7" algn="ctr">
              <a:spcBef>
                <a:spcPts val="0"/>
              </a:spcBef>
              <a:buSzPct val="100000"/>
              <a:defRPr sz="3900"/>
            </a:lvl8pPr>
            <a:lvl9pPr lvl="8" algn="ctr">
              <a:spcBef>
                <a:spcPts val="0"/>
              </a:spcBef>
              <a:buSzPct val="100000"/>
              <a:defRPr sz="39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233775" y="2834125"/>
            <a:ext cx="639045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233775" y="2150850"/>
            <a:ext cx="639045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2700"/>
            </a:lvl1pPr>
            <a:lvl2pPr lvl="1" algn="ctr">
              <a:spcBef>
                <a:spcPts val="0"/>
              </a:spcBef>
              <a:buSzPct val="100000"/>
              <a:defRPr sz="2700"/>
            </a:lvl2pPr>
            <a:lvl3pPr lvl="2" algn="ctr">
              <a:spcBef>
                <a:spcPts val="0"/>
              </a:spcBef>
              <a:buSzPct val="100000"/>
              <a:defRPr sz="2700"/>
            </a:lvl3pPr>
            <a:lvl4pPr lvl="3" algn="ctr">
              <a:spcBef>
                <a:spcPts val="0"/>
              </a:spcBef>
              <a:buSzPct val="100000"/>
              <a:defRPr sz="2700"/>
            </a:lvl4pPr>
            <a:lvl5pPr lvl="4" algn="ctr">
              <a:spcBef>
                <a:spcPts val="0"/>
              </a:spcBef>
              <a:buSzPct val="100000"/>
              <a:defRPr sz="2700"/>
            </a:lvl5pPr>
            <a:lvl6pPr lvl="5" algn="ctr">
              <a:spcBef>
                <a:spcPts val="0"/>
              </a:spcBef>
              <a:buSzPct val="100000"/>
              <a:defRPr sz="2700"/>
            </a:lvl6pPr>
            <a:lvl7pPr lvl="6" algn="ctr">
              <a:spcBef>
                <a:spcPts val="0"/>
              </a:spcBef>
              <a:buSzPct val="100000"/>
              <a:defRPr sz="2700"/>
            </a:lvl7pPr>
            <a:lvl8pPr lvl="7" algn="ctr">
              <a:spcBef>
                <a:spcPts val="0"/>
              </a:spcBef>
              <a:buSzPct val="100000"/>
              <a:defRPr sz="2700"/>
            </a:lvl8pPr>
            <a:lvl9pPr lvl="8" algn="ctr">
              <a:spcBef>
                <a:spcPts val="0"/>
              </a:spcBef>
              <a:buSzPct val="100000"/>
              <a:defRPr sz="27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233775" y="1152475"/>
            <a:ext cx="639045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233775" y="1152475"/>
            <a:ext cx="2999925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050"/>
            </a:lvl1pPr>
            <a:lvl2pPr lvl="1">
              <a:spcBef>
                <a:spcPts val="0"/>
              </a:spcBef>
              <a:buSzPct val="100000"/>
              <a:defRPr sz="900"/>
            </a:lvl2pPr>
            <a:lvl3pPr lvl="2">
              <a:spcBef>
                <a:spcPts val="0"/>
              </a:spcBef>
              <a:buSzPct val="100000"/>
              <a:defRPr sz="900"/>
            </a:lvl3pPr>
            <a:lvl4pPr lvl="3">
              <a:spcBef>
                <a:spcPts val="0"/>
              </a:spcBef>
              <a:buSzPct val="100000"/>
              <a:defRPr sz="900"/>
            </a:lvl4pPr>
            <a:lvl5pPr lvl="4">
              <a:spcBef>
                <a:spcPts val="0"/>
              </a:spcBef>
              <a:buSzPct val="100000"/>
              <a:defRPr sz="900"/>
            </a:lvl5pPr>
            <a:lvl6pPr lvl="5">
              <a:spcBef>
                <a:spcPts val="0"/>
              </a:spcBef>
              <a:buSzPct val="100000"/>
              <a:defRPr sz="900"/>
            </a:lvl6pPr>
            <a:lvl7pPr lvl="6">
              <a:spcBef>
                <a:spcPts val="0"/>
              </a:spcBef>
              <a:buSzPct val="100000"/>
              <a:defRPr sz="900"/>
            </a:lvl7pPr>
            <a:lvl8pPr lvl="7">
              <a:spcBef>
                <a:spcPts val="0"/>
              </a:spcBef>
              <a:buSzPct val="100000"/>
              <a:defRPr sz="900"/>
            </a:lvl8pPr>
            <a:lvl9pPr lvl="8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3624300" y="1152475"/>
            <a:ext cx="2999925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050"/>
            </a:lvl1pPr>
            <a:lvl2pPr lvl="1">
              <a:spcBef>
                <a:spcPts val="0"/>
              </a:spcBef>
              <a:buSzPct val="100000"/>
              <a:defRPr sz="900"/>
            </a:lvl2pPr>
            <a:lvl3pPr lvl="2">
              <a:spcBef>
                <a:spcPts val="0"/>
              </a:spcBef>
              <a:buSzPct val="100000"/>
              <a:defRPr sz="900"/>
            </a:lvl3pPr>
            <a:lvl4pPr lvl="3">
              <a:spcBef>
                <a:spcPts val="0"/>
              </a:spcBef>
              <a:buSzPct val="100000"/>
              <a:defRPr sz="900"/>
            </a:lvl4pPr>
            <a:lvl5pPr lvl="4">
              <a:spcBef>
                <a:spcPts val="0"/>
              </a:spcBef>
              <a:buSzPct val="100000"/>
              <a:defRPr sz="900"/>
            </a:lvl5pPr>
            <a:lvl6pPr lvl="5">
              <a:spcBef>
                <a:spcPts val="0"/>
              </a:spcBef>
              <a:buSzPct val="100000"/>
              <a:defRPr sz="900"/>
            </a:lvl6pPr>
            <a:lvl7pPr lvl="6">
              <a:spcBef>
                <a:spcPts val="0"/>
              </a:spcBef>
              <a:buSzPct val="100000"/>
              <a:defRPr sz="900"/>
            </a:lvl7pPr>
            <a:lvl8pPr lvl="7">
              <a:spcBef>
                <a:spcPts val="0"/>
              </a:spcBef>
              <a:buSzPct val="100000"/>
              <a:defRPr sz="900"/>
            </a:lvl8pPr>
            <a:lvl9pPr lvl="8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233775" y="555600"/>
            <a:ext cx="2106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buSzPct val="100000"/>
              <a:defRPr sz="1800"/>
            </a:lvl4pPr>
            <a:lvl5pPr lvl="4">
              <a:spcBef>
                <a:spcPts val="0"/>
              </a:spcBef>
              <a:buSzPct val="100000"/>
              <a:defRPr sz="1800"/>
            </a:lvl5pPr>
            <a:lvl6pPr lvl="5">
              <a:spcBef>
                <a:spcPts val="0"/>
              </a:spcBef>
              <a:buSzPct val="100000"/>
              <a:defRPr sz="1800"/>
            </a:lvl6pPr>
            <a:lvl7pPr lvl="6">
              <a:spcBef>
                <a:spcPts val="0"/>
              </a:spcBef>
              <a:buSzPct val="100000"/>
              <a:defRPr sz="1800"/>
            </a:lvl7pPr>
            <a:lvl8pPr lvl="7">
              <a:spcBef>
                <a:spcPts val="0"/>
              </a:spcBef>
              <a:buSzPct val="100000"/>
              <a:defRPr sz="1800"/>
            </a:lvl8pPr>
            <a:lvl9pPr lvl="8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233775" y="1389600"/>
            <a:ext cx="2106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900"/>
            </a:lvl1pPr>
            <a:lvl2pPr lvl="1">
              <a:spcBef>
                <a:spcPts val="0"/>
              </a:spcBef>
              <a:buSzPct val="100000"/>
              <a:defRPr sz="900"/>
            </a:lvl2pPr>
            <a:lvl3pPr lvl="2">
              <a:spcBef>
                <a:spcPts val="0"/>
              </a:spcBef>
              <a:buSzPct val="100000"/>
              <a:defRPr sz="900"/>
            </a:lvl3pPr>
            <a:lvl4pPr lvl="3">
              <a:spcBef>
                <a:spcPts val="0"/>
              </a:spcBef>
              <a:buSzPct val="100000"/>
              <a:defRPr sz="900"/>
            </a:lvl4pPr>
            <a:lvl5pPr lvl="4">
              <a:spcBef>
                <a:spcPts val="0"/>
              </a:spcBef>
              <a:buSzPct val="100000"/>
              <a:defRPr sz="900"/>
            </a:lvl5pPr>
            <a:lvl6pPr lvl="5">
              <a:spcBef>
                <a:spcPts val="0"/>
              </a:spcBef>
              <a:buSzPct val="100000"/>
              <a:defRPr sz="900"/>
            </a:lvl6pPr>
            <a:lvl7pPr lvl="6">
              <a:spcBef>
                <a:spcPts val="0"/>
              </a:spcBef>
              <a:buSzPct val="100000"/>
              <a:defRPr sz="900"/>
            </a:lvl7pPr>
            <a:lvl8pPr lvl="7">
              <a:spcBef>
                <a:spcPts val="0"/>
              </a:spcBef>
              <a:buSzPct val="100000"/>
              <a:defRPr sz="900"/>
            </a:lvl8pPr>
            <a:lvl9pPr lvl="8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367688" y="450150"/>
            <a:ext cx="477585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3600"/>
            </a:lvl1pPr>
            <a:lvl2pPr lvl="1">
              <a:spcBef>
                <a:spcPts val="0"/>
              </a:spcBef>
              <a:buSzPct val="100000"/>
              <a:defRPr sz="3600"/>
            </a:lvl2pPr>
            <a:lvl3pPr lvl="2">
              <a:spcBef>
                <a:spcPts val="0"/>
              </a:spcBef>
              <a:buSzPct val="100000"/>
              <a:defRPr sz="3600"/>
            </a:lvl3pPr>
            <a:lvl4pPr lvl="3">
              <a:spcBef>
                <a:spcPts val="0"/>
              </a:spcBef>
              <a:buSzPct val="100000"/>
              <a:defRPr sz="3600"/>
            </a:lvl4pPr>
            <a:lvl5pPr lvl="4">
              <a:spcBef>
                <a:spcPts val="0"/>
              </a:spcBef>
              <a:buSzPct val="100000"/>
              <a:defRPr sz="3600"/>
            </a:lvl5pPr>
            <a:lvl6pPr lvl="5">
              <a:spcBef>
                <a:spcPts val="0"/>
              </a:spcBef>
              <a:buSzPct val="100000"/>
              <a:defRPr sz="3600"/>
            </a:lvl6pPr>
            <a:lvl7pPr lvl="6">
              <a:spcBef>
                <a:spcPts val="0"/>
              </a:spcBef>
              <a:buSzPct val="100000"/>
              <a:defRPr sz="3600"/>
            </a:lvl7pPr>
            <a:lvl8pPr lvl="7">
              <a:spcBef>
                <a:spcPts val="0"/>
              </a:spcBef>
              <a:buSzPct val="100000"/>
              <a:defRPr sz="3600"/>
            </a:lvl8pPr>
            <a:lvl9pPr lvl="8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3429000" y="-125"/>
            <a:ext cx="3429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68569" tIns="68569" rIns="68569" bIns="68569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050"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199125" y="1233175"/>
            <a:ext cx="30339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3150"/>
            </a:lvl1pPr>
            <a:lvl2pPr lvl="1" algn="ctr">
              <a:spcBef>
                <a:spcPts val="0"/>
              </a:spcBef>
              <a:buSzPct val="100000"/>
              <a:defRPr sz="3150"/>
            </a:lvl2pPr>
            <a:lvl3pPr lvl="2" algn="ctr">
              <a:spcBef>
                <a:spcPts val="0"/>
              </a:spcBef>
              <a:buSzPct val="100000"/>
              <a:defRPr sz="3150"/>
            </a:lvl3pPr>
            <a:lvl4pPr lvl="3" algn="ctr">
              <a:spcBef>
                <a:spcPts val="0"/>
              </a:spcBef>
              <a:buSzPct val="100000"/>
              <a:defRPr sz="3150"/>
            </a:lvl4pPr>
            <a:lvl5pPr lvl="4" algn="ctr">
              <a:spcBef>
                <a:spcPts val="0"/>
              </a:spcBef>
              <a:buSzPct val="100000"/>
              <a:defRPr sz="3150"/>
            </a:lvl5pPr>
            <a:lvl6pPr lvl="5" algn="ctr">
              <a:spcBef>
                <a:spcPts val="0"/>
              </a:spcBef>
              <a:buSzPct val="100000"/>
              <a:defRPr sz="3150"/>
            </a:lvl6pPr>
            <a:lvl7pPr lvl="6" algn="ctr">
              <a:spcBef>
                <a:spcPts val="0"/>
              </a:spcBef>
              <a:buSzPct val="100000"/>
              <a:defRPr sz="3150"/>
            </a:lvl7pPr>
            <a:lvl8pPr lvl="7" algn="ctr">
              <a:spcBef>
                <a:spcPts val="0"/>
              </a:spcBef>
              <a:buSzPct val="100000"/>
              <a:defRPr sz="3150"/>
            </a:lvl8pPr>
            <a:lvl9pPr lvl="8" algn="ctr">
              <a:spcBef>
                <a:spcPts val="0"/>
              </a:spcBef>
              <a:buSzPct val="100000"/>
              <a:defRPr sz="315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199125" y="2803075"/>
            <a:ext cx="30339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575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3704625" y="724075"/>
            <a:ext cx="287775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233775" y="4230575"/>
            <a:ext cx="44991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233775" y="1106125"/>
            <a:ext cx="639045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9000"/>
            </a:lvl1pPr>
            <a:lvl2pPr lvl="1" algn="ctr">
              <a:spcBef>
                <a:spcPts val="0"/>
              </a:spcBef>
              <a:buSzPct val="100000"/>
              <a:defRPr sz="9000"/>
            </a:lvl2pPr>
            <a:lvl3pPr lvl="2" algn="ctr">
              <a:spcBef>
                <a:spcPts val="0"/>
              </a:spcBef>
              <a:buSzPct val="100000"/>
              <a:defRPr sz="9000"/>
            </a:lvl3pPr>
            <a:lvl4pPr lvl="3" algn="ctr">
              <a:spcBef>
                <a:spcPts val="0"/>
              </a:spcBef>
              <a:buSzPct val="100000"/>
              <a:defRPr sz="9000"/>
            </a:lvl4pPr>
            <a:lvl5pPr lvl="4" algn="ctr">
              <a:spcBef>
                <a:spcPts val="0"/>
              </a:spcBef>
              <a:buSzPct val="100000"/>
              <a:defRPr sz="9000"/>
            </a:lvl5pPr>
            <a:lvl6pPr lvl="5" algn="ctr">
              <a:spcBef>
                <a:spcPts val="0"/>
              </a:spcBef>
              <a:buSzPct val="100000"/>
              <a:defRPr sz="9000"/>
            </a:lvl6pPr>
            <a:lvl7pPr lvl="6" algn="ctr">
              <a:spcBef>
                <a:spcPts val="0"/>
              </a:spcBef>
              <a:buSzPct val="100000"/>
              <a:defRPr sz="9000"/>
            </a:lvl7pPr>
            <a:lvl8pPr lvl="7" algn="ctr">
              <a:spcBef>
                <a:spcPts val="0"/>
              </a:spcBef>
              <a:buSzPct val="100000"/>
              <a:defRPr sz="9000"/>
            </a:lvl8pPr>
            <a:lvl9pPr lvl="8" algn="ctr">
              <a:spcBef>
                <a:spcPts val="0"/>
              </a:spcBef>
              <a:buSzPct val="100000"/>
              <a:defRPr sz="9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233775" y="3152225"/>
            <a:ext cx="639045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C9DAF8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233775" y="1152475"/>
            <a:ext cx="639045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en" sz="750" smtClean="0">
                <a:solidFill>
                  <a:schemeClr val="dk2"/>
                </a:solidFill>
              </a:rPr>
              <a:pPr algn="r"/>
              <a:t>‹#›</a:t>
            </a:fld>
            <a:endParaRPr lang="en" sz="75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64425" y="197921"/>
            <a:ext cx="6526800" cy="389475"/>
          </a:xfrm>
          <a:prstGeom prst="rect">
            <a:avLst/>
          </a:prstGeom>
        </p:spPr>
        <p:txBody>
          <a:bodyPr wrap="square" lIns="68569" tIns="68569" rIns="68569" bIns="68569" anchor="b" anchorCtr="0">
            <a:noAutofit/>
          </a:bodyPr>
          <a:lstStyle/>
          <a:p>
            <a:pPr algn="l"/>
            <a:r>
              <a:rPr lang="en-US" sz="1800" dirty="0"/>
              <a:t>Tues</a:t>
            </a:r>
            <a:r>
              <a:rPr lang="en" sz="1800" dirty="0"/>
              <a:t>day, November 21, 2017		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488213" y="920363"/>
            <a:ext cx="5914575" cy="594450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r>
              <a:rPr lang="en" sz="3200" b="1" dirty="0">
                <a:solidFill>
                  <a:srgbClr val="000000"/>
                </a:solidFill>
              </a:rPr>
              <a:t>Functional Group Project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subTitle" idx="1"/>
          </p:nvPr>
        </p:nvSpPr>
        <p:spPr>
          <a:xfrm>
            <a:off x="244549" y="1998920"/>
            <a:ext cx="6346676" cy="2850965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 algn="l"/>
            <a:r>
              <a:rPr lang="en" sz="2400" b="1" dirty="0">
                <a:solidFill>
                  <a:srgbClr val="000000"/>
                </a:solidFill>
              </a:rPr>
              <a:t>Objective: </a:t>
            </a:r>
            <a:r>
              <a:rPr lang="en" sz="2400" dirty="0">
                <a:solidFill>
                  <a:srgbClr val="000000"/>
                </a:solidFill>
              </a:rPr>
              <a:t>I will identify and name basic functional groups, describe naming patterns, and relate certain functional groups to smells.</a:t>
            </a:r>
            <a:endParaRPr sz="2400" baseline="-25000" dirty="0">
              <a:solidFill>
                <a:srgbClr val="000000"/>
              </a:solidFill>
            </a:endParaRPr>
          </a:p>
          <a:p>
            <a:pPr algn="l"/>
            <a:endParaRPr sz="2400" b="1" dirty="0">
              <a:solidFill>
                <a:srgbClr val="000000"/>
              </a:solidFill>
            </a:endParaRPr>
          </a:p>
          <a:p>
            <a:pPr algn="l"/>
            <a:endParaRPr sz="2400" dirty="0">
              <a:solidFill>
                <a:schemeClr val="dk1"/>
              </a:solidFill>
            </a:endParaRPr>
          </a:p>
          <a:p>
            <a:pPr algn="l"/>
            <a:endParaRPr sz="2400" dirty="0">
              <a:solidFill>
                <a:schemeClr val="dk1"/>
              </a:solidFill>
            </a:endParaRPr>
          </a:p>
          <a:p>
            <a:pPr algn="l">
              <a:buClr>
                <a:srgbClr val="000000"/>
              </a:buClr>
              <a:buSzPct val="45833"/>
            </a:pPr>
            <a:endParaRPr sz="2400" dirty="0">
              <a:solidFill>
                <a:schemeClr val="dk1"/>
              </a:solidFill>
            </a:endParaRPr>
          </a:p>
          <a:p>
            <a:pPr algn="l">
              <a:buClr>
                <a:srgbClr val="000000"/>
              </a:buClr>
              <a:buSzPct val="45833"/>
            </a:pPr>
            <a:endParaRPr sz="2400" dirty="0">
              <a:solidFill>
                <a:schemeClr val="dk1"/>
              </a:solidFill>
            </a:endParaRPr>
          </a:p>
          <a:p>
            <a:pPr algn="l">
              <a:buClr>
                <a:srgbClr val="000000"/>
              </a:buClr>
              <a:buSzPct val="45833"/>
            </a:pPr>
            <a:endParaRPr sz="2400" dirty="0">
              <a:solidFill>
                <a:schemeClr val="dk1"/>
              </a:solidFill>
            </a:endParaRPr>
          </a:p>
          <a:p>
            <a:pPr algn="l"/>
            <a:endParaRPr sz="2400" dirty="0">
              <a:solidFill>
                <a:srgbClr val="000000"/>
              </a:solidFill>
            </a:endParaRPr>
          </a:p>
          <a:p>
            <a:pPr algn="l"/>
            <a:endParaRPr sz="2400" dirty="0">
              <a:solidFill>
                <a:srgbClr val="FF0000"/>
              </a:solidFill>
            </a:endParaRPr>
          </a:p>
          <a:p>
            <a:pPr algn="l"/>
            <a:endParaRPr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subTitle" idx="1"/>
          </p:nvPr>
        </p:nvSpPr>
        <p:spPr>
          <a:xfrm>
            <a:off x="57825" y="220969"/>
            <a:ext cx="6544994" cy="399825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 algn="l"/>
            <a:r>
              <a:rPr lang="en" sz="2400" b="1" u="sng" dirty="0">
                <a:solidFill>
                  <a:srgbClr val="000000"/>
                </a:solidFill>
              </a:rPr>
              <a:t>Functional Group Group Presentations</a:t>
            </a:r>
          </a:p>
        </p:txBody>
      </p:sp>
      <p:sp>
        <p:nvSpPr>
          <p:cNvPr id="68" name="Shape 68"/>
          <p:cNvSpPr txBox="1"/>
          <p:nvPr/>
        </p:nvSpPr>
        <p:spPr>
          <a:xfrm>
            <a:off x="57825" y="806738"/>
            <a:ext cx="6674400" cy="4115793"/>
          </a:xfrm>
          <a:prstGeom prst="rect">
            <a:avLst/>
          </a:prstGeom>
          <a:noFill/>
          <a:ln>
            <a:noFill/>
          </a:ln>
        </p:spPr>
        <p:txBody>
          <a:bodyPr wrap="square" lIns="68569" tIns="68569" rIns="68569" bIns="68569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450"/>
              </a:spcAft>
              <a:buClr>
                <a:schemeClr val="dk1"/>
              </a:buClr>
              <a:buSzPct val="45833"/>
            </a:pPr>
            <a:r>
              <a:rPr lang="en" sz="1800" b="1" dirty="0">
                <a:solidFill>
                  <a:schemeClr val="dk1"/>
                </a:solidFill>
              </a:rPr>
              <a:t>Research functional group and create a large poster including: </a:t>
            </a:r>
          </a:p>
          <a:p>
            <a:pPr marL="342900" indent="-285750">
              <a:lnSpc>
                <a:spcPct val="115000"/>
              </a:lnSpc>
              <a:spcAft>
                <a:spcPts val="450"/>
              </a:spcAft>
              <a:buClr>
                <a:schemeClr val="dk1"/>
              </a:buClr>
              <a:buSzPct val="100000"/>
              <a:buAutoNum type="alphaLcPeriod"/>
            </a:pPr>
            <a:r>
              <a:rPr lang="en" sz="1800" dirty="0">
                <a:solidFill>
                  <a:schemeClr val="dk1"/>
                </a:solidFill>
              </a:rPr>
              <a:t>Description of group and </a:t>
            </a:r>
            <a:r>
              <a:rPr lang="en" sz="1800" b="1" dirty="0">
                <a:solidFill>
                  <a:schemeClr val="dk1"/>
                </a:solidFill>
              </a:rPr>
              <a:t>physical properties</a:t>
            </a:r>
            <a:r>
              <a:rPr lang="en" sz="1800" dirty="0">
                <a:solidFill>
                  <a:schemeClr val="dk1"/>
                </a:solidFill>
              </a:rPr>
              <a:t> that functional group adds to a molecule (smell, boiling/melting point)</a:t>
            </a:r>
          </a:p>
          <a:p>
            <a:pPr marL="342900" indent="-285750">
              <a:lnSpc>
                <a:spcPct val="115000"/>
              </a:lnSpc>
              <a:spcAft>
                <a:spcPts val="450"/>
              </a:spcAft>
              <a:buClr>
                <a:schemeClr val="dk1"/>
              </a:buClr>
              <a:buSzPct val="100000"/>
              <a:buAutoNum type="alphaLcPeriod"/>
            </a:pPr>
            <a:r>
              <a:rPr lang="en" sz="1800" dirty="0">
                <a:solidFill>
                  <a:schemeClr val="dk1"/>
                </a:solidFill>
              </a:rPr>
              <a:t>Chemical naming with </a:t>
            </a:r>
            <a:r>
              <a:rPr lang="en" sz="1800" b="1" dirty="0">
                <a:solidFill>
                  <a:schemeClr val="dk1"/>
                </a:solidFill>
              </a:rPr>
              <a:t>prefixes/suffixes</a:t>
            </a:r>
          </a:p>
          <a:p>
            <a:pPr marL="342900" indent="-285750">
              <a:lnSpc>
                <a:spcPct val="115000"/>
              </a:lnSpc>
              <a:spcAft>
                <a:spcPts val="450"/>
              </a:spcAft>
              <a:buClr>
                <a:schemeClr val="dk1"/>
              </a:buClr>
              <a:buSzPct val="100000"/>
              <a:buAutoNum type="alphaLcPeriod"/>
            </a:pPr>
            <a:r>
              <a:rPr lang="en" sz="1800" dirty="0">
                <a:solidFill>
                  <a:schemeClr val="dk1"/>
                </a:solidFill>
              </a:rPr>
              <a:t>Drawing of the </a:t>
            </a:r>
            <a:r>
              <a:rPr lang="en" sz="1800" b="1" dirty="0">
                <a:solidFill>
                  <a:schemeClr val="dk1"/>
                </a:solidFill>
              </a:rPr>
              <a:t>atomic bonding</a:t>
            </a:r>
            <a:r>
              <a:rPr lang="en" sz="1800" dirty="0">
                <a:solidFill>
                  <a:schemeClr val="dk1"/>
                </a:solidFill>
              </a:rPr>
              <a:t> of this group (generic)</a:t>
            </a:r>
          </a:p>
          <a:p>
            <a:pPr marL="342900" indent="-285750">
              <a:lnSpc>
                <a:spcPct val="115000"/>
              </a:lnSpc>
              <a:spcAft>
                <a:spcPts val="450"/>
              </a:spcAft>
              <a:buClr>
                <a:schemeClr val="dk1"/>
              </a:buClr>
              <a:buSzPct val="100000"/>
              <a:buAutoNum type="alphaLcPeriod"/>
            </a:pPr>
            <a:r>
              <a:rPr lang="en" sz="1800" dirty="0">
                <a:solidFill>
                  <a:schemeClr val="dk1"/>
                </a:solidFill>
              </a:rPr>
              <a:t>1-2 </a:t>
            </a:r>
            <a:r>
              <a:rPr lang="en" sz="1800" b="1" dirty="0">
                <a:solidFill>
                  <a:schemeClr val="dk1"/>
                </a:solidFill>
              </a:rPr>
              <a:t>example molecules</a:t>
            </a:r>
            <a:r>
              <a:rPr lang="en" sz="1800" dirty="0">
                <a:solidFill>
                  <a:schemeClr val="dk1"/>
                </a:solidFill>
              </a:rPr>
              <a:t> that include this group (depending on size, 1 large (&gt;15 atoms) or 2 small (&lt;15 atoms))</a:t>
            </a:r>
          </a:p>
          <a:p>
            <a:pPr marL="342900" indent="-285750">
              <a:lnSpc>
                <a:spcPct val="115000"/>
              </a:lnSpc>
              <a:spcAft>
                <a:spcPts val="450"/>
              </a:spcAft>
              <a:buClr>
                <a:schemeClr val="dk1"/>
              </a:buClr>
              <a:buSzPct val="100000"/>
              <a:buAutoNum type="alphaLcPeriod"/>
            </a:pPr>
            <a:r>
              <a:rPr lang="en" sz="1800" dirty="0">
                <a:solidFill>
                  <a:schemeClr val="dk1"/>
                </a:solidFill>
              </a:rPr>
              <a:t>Any additional information associated with this functional group (common uses, common substances, biological importance, etc)</a:t>
            </a:r>
          </a:p>
          <a:p>
            <a:pPr>
              <a:lnSpc>
                <a:spcPct val="115000"/>
              </a:lnSpc>
              <a:spcAft>
                <a:spcPts val="450"/>
              </a:spcAft>
              <a:buClr>
                <a:schemeClr val="dk1"/>
              </a:buClr>
              <a:buSzPct val="45833"/>
            </a:pPr>
            <a:endParaRPr sz="1800"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subTitle" idx="1"/>
          </p:nvPr>
        </p:nvSpPr>
        <p:spPr>
          <a:xfrm>
            <a:off x="191386" y="306030"/>
            <a:ext cx="6262577" cy="399825"/>
          </a:xfrm>
          <a:prstGeom prst="rect">
            <a:avLst/>
          </a:prstGeom>
        </p:spPr>
        <p:txBody>
          <a:bodyPr wrap="square" lIns="68569" tIns="68569" rIns="68569" bIns="68569" anchor="t" anchorCtr="0">
            <a:noAutofit/>
          </a:bodyPr>
          <a:lstStyle/>
          <a:p>
            <a:pPr algn="l"/>
            <a:r>
              <a:rPr lang="en" sz="3200" b="1" u="sng" dirty="0">
                <a:solidFill>
                  <a:srgbClr val="000000"/>
                </a:solidFill>
              </a:rPr>
              <a:t>Timeline</a:t>
            </a:r>
          </a:p>
        </p:txBody>
      </p:sp>
      <p:sp>
        <p:nvSpPr>
          <p:cNvPr id="74" name="Shape 74"/>
          <p:cNvSpPr txBox="1"/>
          <p:nvPr/>
        </p:nvSpPr>
        <p:spPr>
          <a:xfrm>
            <a:off x="91800" y="1269379"/>
            <a:ext cx="6674400" cy="2958525"/>
          </a:xfrm>
          <a:prstGeom prst="rect">
            <a:avLst/>
          </a:prstGeom>
          <a:noFill/>
          <a:ln>
            <a:noFill/>
          </a:ln>
        </p:spPr>
        <p:txBody>
          <a:bodyPr wrap="square" lIns="68569" tIns="68569" rIns="68569" bIns="68569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450"/>
              </a:spcAft>
            </a:pPr>
            <a:r>
              <a:rPr lang="en-US" sz="2400" b="1" dirty="0">
                <a:solidFill>
                  <a:schemeClr val="dk1"/>
                </a:solidFill>
              </a:rPr>
              <a:t>Tuesday 11/21 </a:t>
            </a:r>
            <a:r>
              <a:rPr lang="en" sz="2400" dirty="0">
                <a:solidFill>
                  <a:schemeClr val="dk1"/>
                </a:solidFill>
              </a:rPr>
              <a:t>- Learn about project, choose functional groups, do research and compile information</a:t>
            </a:r>
            <a:endParaRPr lang="en" sz="2400" b="1" dirty="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spcAft>
                <a:spcPts val="450"/>
              </a:spcAft>
            </a:pPr>
            <a:r>
              <a:rPr lang="en" sz="2400" b="1" dirty="0">
                <a:solidFill>
                  <a:schemeClr val="dk1"/>
                </a:solidFill>
              </a:rPr>
              <a:t>Monday 11/27 </a:t>
            </a:r>
            <a:r>
              <a:rPr lang="en" sz="2400" dirty="0">
                <a:solidFill>
                  <a:schemeClr val="dk1"/>
                </a:solidFill>
              </a:rPr>
              <a:t>- Make poster (start)</a:t>
            </a:r>
          </a:p>
          <a:p>
            <a:pPr>
              <a:lnSpc>
                <a:spcPct val="115000"/>
              </a:lnSpc>
              <a:spcAft>
                <a:spcPts val="450"/>
              </a:spcAft>
            </a:pPr>
            <a:r>
              <a:rPr lang="en-US" sz="2400" b="1" dirty="0" err="1">
                <a:solidFill>
                  <a:schemeClr val="dk1"/>
                </a:solidFill>
              </a:rPr>
              <a:t>Wedne</a:t>
            </a:r>
            <a:r>
              <a:rPr lang="en" sz="2400" b="1" dirty="0">
                <a:solidFill>
                  <a:schemeClr val="dk1"/>
                </a:solidFill>
              </a:rPr>
              <a:t>sday 11/29</a:t>
            </a:r>
            <a:r>
              <a:rPr lang="en" sz="2400" dirty="0">
                <a:solidFill>
                  <a:schemeClr val="dk1"/>
                </a:solidFill>
              </a:rPr>
              <a:t> - Make poster (finish)</a:t>
            </a:r>
          </a:p>
          <a:p>
            <a:pPr>
              <a:lnSpc>
                <a:spcPct val="115000"/>
              </a:lnSpc>
              <a:spcAft>
                <a:spcPts val="450"/>
              </a:spcAft>
            </a:pPr>
            <a:r>
              <a:rPr lang="en-US" sz="2400" b="1" dirty="0">
                <a:solidFill>
                  <a:schemeClr val="dk1"/>
                </a:solidFill>
              </a:rPr>
              <a:t>Thurs</a:t>
            </a:r>
            <a:r>
              <a:rPr lang="en" sz="2400" b="1" dirty="0">
                <a:solidFill>
                  <a:schemeClr val="dk1"/>
                </a:solidFill>
              </a:rPr>
              <a:t>day 11/30</a:t>
            </a:r>
            <a:r>
              <a:rPr lang="en" sz="2400" dirty="0">
                <a:solidFill>
                  <a:schemeClr val="dk1"/>
                </a:solidFill>
              </a:rPr>
              <a:t> – </a:t>
            </a:r>
            <a:r>
              <a:rPr lang="en-US" sz="2400" dirty="0">
                <a:solidFill>
                  <a:schemeClr val="dk1"/>
                </a:solidFill>
              </a:rPr>
              <a:t>Group p</a:t>
            </a:r>
            <a:r>
              <a:rPr lang="en" sz="2400" dirty="0">
                <a:solidFill>
                  <a:schemeClr val="dk1"/>
                </a:solidFill>
              </a:rPr>
              <a:t>resentations, all students have recorded information on all functional groups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181</Words>
  <Application>Microsoft Office PowerPoint</Application>
  <PresentationFormat>Custom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Simple Light</vt:lpstr>
      <vt:lpstr>Tuesday, November 21, 2017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Monday, November 20, 2017  </dc:title>
  <dc:creator>David Swart</dc:creator>
  <cp:lastModifiedBy>David Swart</cp:lastModifiedBy>
  <cp:revision>2</cp:revision>
  <dcterms:modified xsi:type="dcterms:W3CDTF">2017-11-21T16:19:15Z</dcterms:modified>
</cp:coreProperties>
</file>