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3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CAFB8C-4FB6-104A-B9B8-30FF9B0C6805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D42E61-C62D-994B-AE1E-72356B5A6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11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ED1421E-447F-BA41-9AD9-6D70909F9A3E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828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9E010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48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3465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9467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603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1649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3083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0506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8857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1310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9978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741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7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>
          <a:xfrm>
            <a:off x="576775" y="588493"/>
            <a:ext cx="8110025" cy="9144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25 – Classifying Substances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9655" y="1699845"/>
            <a:ext cx="7622345" cy="3886200"/>
          </a:xfrm>
        </p:spPr>
        <p:txBody>
          <a:bodyPr/>
          <a:lstStyle/>
          <a:p>
            <a:pPr marL="0" indent="0" eaLnBrk="1" hangingPunct="1">
              <a:tabLst>
                <a:tab pos="457200" algn="l"/>
              </a:tabLst>
            </a:pPr>
            <a:r>
              <a:rPr lang="en-US" sz="2400" b="1" dirty="0">
                <a:latin typeface="Arial" charset="0"/>
                <a:ea typeface="ＭＳ Ｐゴシック" charset="0"/>
              </a:rPr>
              <a:t>Dissolve: </a:t>
            </a:r>
            <a:r>
              <a:rPr lang="en-US" sz="2400" dirty="0">
                <a:latin typeface="Arial" charset="0"/>
                <a:ea typeface="ＭＳ Ｐゴシック" charset="0"/>
              </a:rPr>
              <a:t>To disperse evenly into another substance. For example, a solid can dissolve in a liquid.</a:t>
            </a:r>
          </a:p>
          <a:p>
            <a:pPr marL="0" indent="0" eaLnBrk="1" hangingPunct="1">
              <a:tabLst>
                <a:tab pos="457200" algn="l"/>
              </a:tabLst>
            </a:pPr>
            <a:endParaRPr lang="en-US" sz="2400" b="1" dirty="0">
              <a:latin typeface="Arial" charset="0"/>
              <a:ea typeface="ＭＳ Ｐゴシック" charset="0"/>
            </a:endParaRPr>
          </a:p>
          <a:p>
            <a:pPr marL="0" indent="0" eaLnBrk="1" hangingPunct="1">
              <a:tabLst>
                <a:tab pos="457200" algn="l"/>
              </a:tabLst>
            </a:pPr>
            <a:r>
              <a:rPr lang="en-US" sz="2400" b="1" dirty="0">
                <a:latin typeface="Arial" charset="0"/>
                <a:ea typeface="ＭＳ Ｐゴシック" charset="0"/>
              </a:rPr>
              <a:t>Conductivity: </a:t>
            </a:r>
            <a:r>
              <a:rPr lang="en-US" sz="2400" dirty="0">
                <a:latin typeface="Arial" charset="0"/>
                <a:ea typeface="ＭＳ Ｐゴシック" charset="0"/>
              </a:rPr>
              <a:t>A property that describes how well a substance transmits electricity.</a:t>
            </a:r>
          </a:p>
          <a:p>
            <a:pPr marL="0" indent="0" eaLnBrk="1" hangingPunct="1"/>
            <a:endParaRPr lang="en-US" sz="2400" b="1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Soluble: </a:t>
            </a:r>
            <a:r>
              <a:rPr lang="en-US" sz="2400" dirty="0">
                <a:latin typeface="Arial" charset="0"/>
                <a:ea typeface="ＭＳ Ｐゴシック" charset="0"/>
              </a:rPr>
              <a:t>Describes a substance that is capable of being dissolved in another substance.</a:t>
            </a:r>
          </a:p>
          <a:p>
            <a:pPr marL="0" indent="0" eaLnBrk="1" hangingPunct="1"/>
            <a:endParaRPr lang="en-US" sz="2400" b="1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Insoluble: </a:t>
            </a:r>
            <a:r>
              <a:rPr lang="en-US" sz="2400" dirty="0">
                <a:latin typeface="Arial" charset="0"/>
                <a:ea typeface="ＭＳ Ｐゴシック" charset="0"/>
              </a:rPr>
              <a:t>Describes a substance that is incapable of being dissolved in another substance.</a:t>
            </a:r>
            <a:endParaRPr lang="en-US" sz="2400" b="1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tabLst>
                <a:tab pos="457200" algn="l"/>
              </a:tabLst>
            </a:pPr>
            <a:endParaRPr lang="en-US" dirty="0">
              <a:latin typeface="Palatino" charset="0"/>
              <a:ea typeface="ＭＳ Ｐゴシック" charset="0"/>
            </a:endParaRPr>
          </a:p>
        </p:txBody>
      </p:sp>
      <p:sp>
        <p:nvSpPr>
          <p:cNvPr id="15363" name="AutoShape 5"/>
          <p:cNvSpPr>
            <a:spLocks noChangeArrowheads="1"/>
          </p:cNvSpPr>
          <p:nvPr/>
        </p:nvSpPr>
        <p:spPr bwMode="auto">
          <a:xfrm>
            <a:off x="576774" y="1589649"/>
            <a:ext cx="8110025" cy="475488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07034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69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Palatino</vt:lpstr>
      <vt:lpstr>Times</vt:lpstr>
      <vt:lpstr>Blank Presentation</vt:lpstr>
      <vt:lpstr>Lesson 25 – Classifying Substances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V: Building With Matter</dc:title>
  <dc:creator>Matthew Belford</dc:creator>
  <cp:lastModifiedBy>David Swart</cp:lastModifiedBy>
  <cp:revision>12</cp:revision>
  <dcterms:created xsi:type="dcterms:W3CDTF">2014-12-05T20:58:13Z</dcterms:created>
  <dcterms:modified xsi:type="dcterms:W3CDTF">2017-10-29T15:24:44Z</dcterms:modified>
</cp:coreProperties>
</file>