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8"/>
  </p:notesMasterIdLst>
  <p:sldIdLst>
    <p:sldId id="256" r:id="rId2"/>
    <p:sldId id="258" r:id="rId3"/>
    <p:sldId id="259" r:id="rId4"/>
    <p:sldId id="260" r:id="rId5"/>
    <p:sldId id="261" r:id="rId6"/>
    <p:sldId id="262" r:id="rId7"/>
  </p:sldIdLst>
  <p:sldSz cx="6858000" cy="51435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59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Char char="●"/>
              <a:defRPr sz="1100"/>
            </a:lvl1pPr>
            <a:lvl2pPr lvl="1">
              <a:spcBef>
                <a:spcPts val="0"/>
              </a:spcBef>
              <a:buChar char="○"/>
              <a:defRPr sz="1100"/>
            </a:lvl2pPr>
            <a:lvl3pPr lvl="2">
              <a:spcBef>
                <a:spcPts val="0"/>
              </a:spcBef>
              <a:buChar char="■"/>
              <a:defRPr sz="1100"/>
            </a:lvl3pPr>
            <a:lvl4pPr lvl="3">
              <a:spcBef>
                <a:spcPts val="0"/>
              </a:spcBef>
              <a:buChar char="●"/>
              <a:defRPr sz="1100"/>
            </a:lvl4pPr>
            <a:lvl5pPr lvl="4">
              <a:spcBef>
                <a:spcPts val="0"/>
              </a:spcBef>
              <a:buChar char="○"/>
              <a:defRPr sz="1100"/>
            </a:lvl5pPr>
            <a:lvl6pPr lvl="5">
              <a:spcBef>
                <a:spcPts val="0"/>
              </a:spcBef>
              <a:buChar char="■"/>
              <a:defRPr sz="1100"/>
            </a:lvl6pPr>
            <a:lvl7pPr lvl="6">
              <a:spcBef>
                <a:spcPts val="0"/>
              </a:spcBef>
              <a:buChar char="●"/>
              <a:defRPr sz="1100"/>
            </a:lvl7pPr>
            <a:lvl8pPr lvl="7">
              <a:spcBef>
                <a:spcPts val="0"/>
              </a:spcBef>
              <a:buChar char="○"/>
              <a:defRPr sz="1100"/>
            </a:lvl8pPr>
            <a:lvl9pPr lvl="8">
              <a:spcBef>
                <a:spcPts val="0"/>
              </a:spcBef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Shape 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233781" y="744575"/>
            <a:ext cx="6390450" cy="20526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3900"/>
            </a:lvl1pPr>
            <a:lvl2pPr lvl="1" algn="ctr">
              <a:spcBef>
                <a:spcPts val="0"/>
              </a:spcBef>
              <a:buSzPct val="100000"/>
              <a:defRPr sz="3900"/>
            </a:lvl2pPr>
            <a:lvl3pPr lvl="2" algn="ctr">
              <a:spcBef>
                <a:spcPts val="0"/>
              </a:spcBef>
              <a:buSzPct val="100000"/>
              <a:defRPr sz="3900"/>
            </a:lvl3pPr>
            <a:lvl4pPr lvl="3" algn="ctr">
              <a:spcBef>
                <a:spcPts val="0"/>
              </a:spcBef>
              <a:buSzPct val="100000"/>
              <a:defRPr sz="3900"/>
            </a:lvl4pPr>
            <a:lvl5pPr lvl="4" algn="ctr">
              <a:spcBef>
                <a:spcPts val="0"/>
              </a:spcBef>
              <a:buSzPct val="100000"/>
              <a:defRPr sz="3900"/>
            </a:lvl5pPr>
            <a:lvl6pPr lvl="5" algn="ctr">
              <a:spcBef>
                <a:spcPts val="0"/>
              </a:spcBef>
              <a:buSzPct val="100000"/>
              <a:defRPr sz="3900"/>
            </a:lvl6pPr>
            <a:lvl7pPr lvl="6" algn="ctr">
              <a:spcBef>
                <a:spcPts val="0"/>
              </a:spcBef>
              <a:buSzPct val="100000"/>
              <a:defRPr sz="3900"/>
            </a:lvl7pPr>
            <a:lvl8pPr lvl="7" algn="ctr">
              <a:spcBef>
                <a:spcPts val="0"/>
              </a:spcBef>
              <a:buSzPct val="100000"/>
              <a:defRPr sz="3900"/>
            </a:lvl8pPr>
            <a:lvl9pPr lvl="8" algn="ctr">
              <a:spcBef>
                <a:spcPts val="0"/>
              </a:spcBef>
              <a:buSzPct val="100000"/>
              <a:defRPr sz="39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233775" y="2834125"/>
            <a:ext cx="6390450" cy="7926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6354344" y="4663217"/>
            <a:ext cx="411525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233775" y="2150850"/>
            <a:ext cx="6390450" cy="8418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2700"/>
            </a:lvl1pPr>
            <a:lvl2pPr lvl="1" algn="ctr">
              <a:spcBef>
                <a:spcPts val="0"/>
              </a:spcBef>
              <a:buSzPct val="100000"/>
              <a:defRPr sz="2700"/>
            </a:lvl2pPr>
            <a:lvl3pPr lvl="2" algn="ctr">
              <a:spcBef>
                <a:spcPts val="0"/>
              </a:spcBef>
              <a:buSzPct val="100000"/>
              <a:defRPr sz="2700"/>
            </a:lvl3pPr>
            <a:lvl4pPr lvl="3" algn="ctr">
              <a:spcBef>
                <a:spcPts val="0"/>
              </a:spcBef>
              <a:buSzPct val="100000"/>
              <a:defRPr sz="2700"/>
            </a:lvl4pPr>
            <a:lvl5pPr lvl="4" algn="ctr">
              <a:spcBef>
                <a:spcPts val="0"/>
              </a:spcBef>
              <a:buSzPct val="100000"/>
              <a:defRPr sz="2700"/>
            </a:lvl5pPr>
            <a:lvl6pPr lvl="5" algn="ctr">
              <a:spcBef>
                <a:spcPts val="0"/>
              </a:spcBef>
              <a:buSzPct val="100000"/>
              <a:defRPr sz="2700"/>
            </a:lvl6pPr>
            <a:lvl7pPr lvl="6" algn="ctr">
              <a:spcBef>
                <a:spcPts val="0"/>
              </a:spcBef>
              <a:buSzPct val="100000"/>
              <a:defRPr sz="2700"/>
            </a:lvl7pPr>
            <a:lvl8pPr lvl="7" algn="ctr">
              <a:spcBef>
                <a:spcPts val="0"/>
              </a:spcBef>
              <a:buSzPct val="100000"/>
              <a:defRPr sz="2700"/>
            </a:lvl8pPr>
            <a:lvl9pPr lvl="8" algn="ctr">
              <a:spcBef>
                <a:spcPts val="0"/>
              </a:spcBef>
              <a:buSzPct val="100000"/>
              <a:defRPr sz="27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6354344" y="4663217"/>
            <a:ext cx="411525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233775" y="445025"/>
            <a:ext cx="639045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233775" y="1152475"/>
            <a:ext cx="6390450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6354344" y="4663217"/>
            <a:ext cx="411525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233775" y="445025"/>
            <a:ext cx="639045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233775" y="1152475"/>
            <a:ext cx="2999925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050"/>
            </a:lvl1pPr>
            <a:lvl2pPr lvl="1">
              <a:spcBef>
                <a:spcPts val="0"/>
              </a:spcBef>
              <a:buSzPct val="100000"/>
              <a:defRPr sz="900"/>
            </a:lvl2pPr>
            <a:lvl3pPr lvl="2">
              <a:spcBef>
                <a:spcPts val="0"/>
              </a:spcBef>
              <a:buSzPct val="100000"/>
              <a:defRPr sz="900"/>
            </a:lvl3pPr>
            <a:lvl4pPr lvl="3">
              <a:spcBef>
                <a:spcPts val="0"/>
              </a:spcBef>
              <a:buSzPct val="100000"/>
              <a:defRPr sz="900"/>
            </a:lvl4pPr>
            <a:lvl5pPr lvl="4">
              <a:spcBef>
                <a:spcPts val="0"/>
              </a:spcBef>
              <a:buSzPct val="100000"/>
              <a:defRPr sz="900"/>
            </a:lvl5pPr>
            <a:lvl6pPr lvl="5">
              <a:spcBef>
                <a:spcPts val="0"/>
              </a:spcBef>
              <a:buSzPct val="100000"/>
              <a:defRPr sz="900"/>
            </a:lvl6pPr>
            <a:lvl7pPr lvl="6">
              <a:spcBef>
                <a:spcPts val="0"/>
              </a:spcBef>
              <a:buSzPct val="100000"/>
              <a:defRPr sz="900"/>
            </a:lvl7pPr>
            <a:lvl8pPr lvl="7">
              <a:spcBef>
                <a:spcPts val="0"/>
              </a:spcBef>
              <a:buSzPct val="100000"/>
              <a:defRPr sz="900"/>
            </a:lvl8pPr>
            <a:lvl9pPr lvl="8">
              <a:spcBef>
                <a:spcPts val="0"/>
              </a:spcBef>
              <a:buSzPct val="100000"/>
              <a:defRPr sz="9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3624300" y="1152475"/>
            <a:ext cx="2999925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050"/>
            </a:lvl1pPr>
            <a:lvl2pPr lvl="1">
              <a:spcBef>
                <a:spcPts val="0"/>
              </a:spcBef>
              <a:buSzPct val="100000"/>
              <a:defRPr sz="900"/>
            </a:lvl2pPr>
            <a:lvl3pPr lvl="2">
              <a:spcBef>
                <a:spcPts val="0"/>
              </a:spcBef>
              <a:buSzPct val="100000"/>
              <a:defRPr sz="900"/>
            </a:lvl3pPr>
            <a:lvl4pPr lvl="3">
              <a:spcBef>
                <a:spcPts val="0"/>
              </a:spcBef>
              <a:buSzPct val="100000"/>
              <a:defRPr sz="900"/>
            </a:lvl4pPr>
            <a:lvl5pPr lvl="4">
              <a:spcBef>
                <a:spcPts val="0"/>
              </a:spcBef>
              <a:buSzPct val="100000"/>
              <a:defRPr sz="900"/>
            </a:lvl5pPr>
            <a:lvl6pPr lvl="5">
              <a:spcBef>
                <a:spcPts val="0"/>
              </a:spcBef>
              <a:buSzPct val="100000"/>
              <a:defRPr sz="900"/>
            </a:lvl6pPr>
            <a:lvl7pPr lvl="6">
              <a:spcBef>
                <a:spcPts val="0"/>
              </a:spcBef>
              <a:buSzPct val="100000"/>
              <a:defRPr sz="900"/>
            </a:lvl7pPr>
            <a:lvl8pPr lvl="7">
              <a:spcBef>
                <a:spcPts val="0"/>
              </a:spcBef>
              <a:buSzPct val="100000"/>
              <a:defRPr sz="900"/>
            </a:lvl8pPr>
            <a:lvl9pPr lvl="8">
              <a:spcBef>
                <a:spcPts val="0"/>
              </a:spcBef>
              <a:buSzPct val="100000"/>
              <a:defRPr sz="9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6354344" y="4663217"/>
            <a:ext cx="411525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233775" y="445025"/>
            <a:ext cx="639045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6354344" y="4663217"/>
            <a:ext cx="411525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233775" y="555600"/>
            <a:ext cx="2106000" cy="7557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1800"/>
            </a:lvl1pPr>
            <a:lvl2pPr lvl="1">
              <a:spcBef>
                <a:spcPts val="0"/>
              </a:spcBef>
              <a:buSzPct val="100000"/>
              <a:defRPr sz="1800"/>
            </a:lvl2pPr>
            <a:lvl3pPr lvl="2">
              <a:spcBef>
                <a:spcPts val="0"/>
              </a:spcBef>
              <a:buSzPct val="100000"/>
              <a:defRPr sz="1800"/>
            </a:lvl3pPr>
            <a:lvl4pPr lvl="3">
              <a:spcBef>
                <a:spcPts val="0"/>
              </a:spcBef>
              <a:buSzPct val="100000"/>
              <a:defRPr sz="1800"/>
            </a:lvl4pPr>
            <a:lvl5pPr lvl="4">
              <a:spcBef>
                <a:spcPts val="0"/>
              </a:spcBef>
              <a:buSzPct val="100000"/>
              <a:defRPr sz="1800"/>
            </a:lvl5pPr>
            <a:lvl6pPr lvl="5">
              <a:spcBef>
                <a:spcPts val="0"/>
              </a:spcBef>
              <a:buSzPct val="100000"/>
              <a:defRPr sz="1800"/>
            </a:lvl6pPr>
            <a:lvl7pPr lvl="6">
              <a:spcBef>
                <a:spcPts val="0"/>
              </a:spcBef>
              <a:buSzPct val="100000"/>
              <a:defRPr sz="1800"/>
            </a:lvl7pPr>
            <a:lvl8pPr lvl="7">
              <a:spcBef>
                <a:spcPts val="0"/>
              </a:spcBef>
              <a:buSzPct val="100000"/>
              <a:defRPr sz="1800"/>
            </a:lvl8pPr>
            <a:lvl9pPr lvl="8">
              <a:spcBef>
                <a:spcPts val="0"/>
              </a:spcBef>
              <a:buSzPct val="100000"/>
              <a:defRPr sz="18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233775" y="1389600"/>
            <a:ext cx="2106000" cy="3179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900"/>
            </a:lvl1pPr>
            <a:lvl2pPr lvl="1">
              <a:spcBef>
                <a:spcPts val="0"/>
              </a:spcBef>
              <a:buSzPct val="100000"/>
              <a:defRPr sz="900"/>
            </a:lvl2pPr>
            <a:lvl3pPr lvl="2">
              <a:spcBef>
                <a:spcPts val="0"/>
              </a:spcBef>
              <a:buSzPct val="100000"/>
              <a:defRPr sz="900"/>
            </a:lvl3pPr>
            <a:lvl4pPr lvl="3">
              <a:spcBef>
                <a:spcPts val="0"/>
              </a:spcBef>
              <a:buSzPct val="100000"/>
              <a:defRPr sz="900"/>
            </a:lvl4pPr>
            <a:lvl5pPr lvl="4">
              <a:spcBef>
                <a:spcPts val="0"/>
              </a:spcBef>
              <a:buSzPct val="100000"/>
              <a:defRPr sz="900"/>
            </a:lvl5pPr>
            <a:lvl6pPr lvl="5">
              <a:spcBef>
                <a:spcPts val="0"/>
              </a:spcBef>
              <a:buSzPct val="100000"/>
              <a:defRPr sz="900"/>
            </a:lvl6pPr>
            <a:lvl7pPr lvl="6">
              <a:spcBef>
                <a:spcPts val="0"/>
              </a:spcBef>
              <a:buSzPct val="100000"/>
              <a:defRPr sz="900"/>
            </a:lvl7pPr>
            <a:lvl8pPr lvl="7">
              <a:spcBef>
                <a:spcPts val="0"/>
              </a:spcBef>
              <a:buSzPct val="100000"/>
              <a:defRPr sz="900"/>
            </a:lvl8pPr>
            <a:lvl9pPr lvl="8">
              <a:spcBef>
                <a:spcPts val="0"/>
              </a:spcBef>
              <a:buSzPct val="100000"/>
              <a:defRPr sz="9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6354344" y="4663217"/>
            <a:ext cx="411525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367688" y="450150"/>
            <a:ext cx="4775850" cy="40908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3600"/>
            </a:lvl1pPr>
            <a:lvl2pPr lvl="1">
              <a:spcBef>
                <a:spcPts val="0"/>
              </a:spcBef>
              <a:buSzPct val="100000"/>
              <a:defRPr sz="3600"/>
            </a:lvl2pPr>
            <a:lvl3pPr lvl="2">
              <a:spcBef>
                <a:spcPts val="0"/>
              </a:spcBef>
              <a:buSzPct val="100000"/>
              <a:defRPr sz="3600"/>
            </a:lvl3pPr>
            <a:lvl4pPr lvl="3">
              <a:spcBef>
                <a:spcPts val="0"/>
              </a:spcBef>
              <a:buSzPct val="100000"/>
              <a:defRPr sz="3600"/>
            </a:lvl4pPr>
            <a:lvl5pPr lvl="4">
              <a:spcBef>
                <a:spcPts val="0"/>
              </a:spcBef>
              <a:buSzPct val="100000"/>
              <a:defRPr sz="3600"/>
            </a:lvl5pPr>
            <a:lvl6pPr lvl="5">
              <a:spcBef>
                <a:spcPts val="0"/>
              </a:spcBef>
              <a:buSzPct val="100000"/>
              <a:defRPr sz="3600"/>
            </a:lvl6pPr>
            <a:lvl7pPr lvl="6">
              <a:spcBef>
                <a:spcPts val="0"/>
              </a:spcBef>
              <a:buSzPct val="100000"/>
              <a:defRPr sz="3600"/>
            </a:lvl7pPr>
            <a:lvl8pPr lvl="7">
              <a:spcBef>
                <a:spcPts val="0"/>
              </a:spcBef>
              <a:buSzPct val="100000"/>
              <a:defRPr sz="3600"/>
            </a:lvl8pPr>
            <a:lvl9pPr lvl="8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6354344" y="4663217"/>
            <a:ext cx="411525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3429000" y="-125"/>
            <a:ext cx="3429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wrap="square" lIns="68569" tIns="68569" rIns="68569" bIns="68569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1050"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199125" y="1233175"/>
            <a:ext cx="3033900" cy="14823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3150"/>
            </a:lvl1pPr>
            <a:lvl2pPr lvl="1" algn="ctr">
              <a:spcBef>
                <a:spcPts val="0"/>
              </a:spcBef>
              <a:buSzPct val="100000"/>
              <a:defRPr sz="3150"/>
            </a:lvl2pPr>
            <a:lvl3pPr lvl="2" algn="ctr">
              <a:spcBef>
                <a:spcPts val="0"/>
              </a:spcBef>
              <a:buSzPct val="100000"/>
              <a:defRPr sz="3150"/>
            </a:lvl3pPr>
            <a:lvl4pPr lvl="3" algn="ctr">
              <a:spcBef>
                <a:spcPts val="0"/>
              </a:spcBef>
              <a:buSzPct val="100000"/>
              <a:defRPr sz="3150"/>
            </a:lvl4pPr>
            <a:lvl5pPr lvl="4" algn="ctr">
              <a:spcBef>
                <a:spcPts val="0"/>
              </a:spcBef>
              <a:buSzPct val="100000"/>
              <a:defRPr sz="3150"/>
            </a:lvl5pPr>
            <a:lvl6pPr lvl="5" algn="ctr">
              <a:spcBef>
                <a:spcPts val="0"/>
              </a:spcBef>
              <a:buSzPct val="100000"/>
              <a:defRPr sz="3150"/>
            </a:lvl6pPr>
            <a:lvl7pPr lvl="6" algn="ctr">
              <a:spcBef>
                <a:spcPts val="0"/>
              </a:spcBef>
              <a:buSzPct val="100000"/>
              <a:defRPr sz="3150"/>
            </a:lvl7pPr>
            <a:lvl8pPr lvl="7" algn="ctr">
              <a:spcBef>
                <a:spcPts val="0"/>
              </a:spcBef>
              <a:buSzPct val="100000"/>
              <a:defRPr sz="3150"/>
            </a:lvl8pPr>
            <a:lvl9pPr lvl="8" algn="ctr">
              <a:spcBef>
                <a:spcPts val="0"/>
              </a:spcBef>
              <a:buSzPct val="100000"/>
              <a:defRPr sz="315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199125" y="2803075"/>
            <a:ext cx="3033900" cy="12351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575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575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575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575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575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575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575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575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575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3704625" y="724075"/>
            <a:ext cx="2877750" cy="36951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6354344" y="4663217"/>
            <a:ext cx="411525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233775" y="4230575"/>
            <a:ext cx="4499100" cy="6051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6354344" y="4663217"/>
            <a:ext cx="411525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233775" y="1106125"/>
            <a:ext cx="6390450" cy="19635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9000"/>
            </a:lvl1pPr>
            <a:lvl2pPr lvl="1" algn="ctr">
              <a:spcBef>
                <a:spcPts val="0"/>
              </a:spcBef>
              <a:buSzPct val="100000"/>
              <a:defRPr sz="9000"/>
            </a:lvl2pPr>
            <a:lvl3pPr lvl="2" algn="ctr">
              <a:spcBef>
                <a:spcPts val="0"/>
              </a:spcBef>
              <a:buSzPct val="100000"/>
              <a:defRPr sz="9000"/>
            </a:lvl3pPr>
            <a:lvl4pPr lvl="3" algn="ctr">
              <a:spcBef>
                <a:spcPts val="0"/>
              </a:spcBef>
              <a:buSzPct val="100000"/>
              <a:defRPr sz="9000"/>
            </a:lvl4pPr>
            <a:lvl5pPr lvl="4" algn="ctr">
              <a:spcBef>
                <a:spcPts val="0"/>
              </a:spcBef>
              <a:buSzPct val="100000"/>
              <a:defRPr sz="9000"/>
            </a:lvl5pPr>
            <a:lvl6pPr lvl="5" algn="ctr">
              <a:spcBef>
                <a:spcPts val="0"/>
              </a:spcBef>
              <a:buSzPct val="100000"/>
              <a:defRPr sz="9000"/>
            </a:lvl6pPr>
            <a:lvl7pPr lvl="6" algn="ctr">
              <a:spcBef>
                <a:spcPts val="0"/>
              </a:spcBef>
              <a:buSzPct val="100000"/>
              <a:defRPr sz="9000"/>
            </a:lvl7pPr>
            <a:lvl8pPr lvl="7" algn="ctr">
              <a:spcBef>
                <a:spcPts val="0"/>
              </a:spcBef>
              <a:buSzPct val="100000"/>
              <a:defRPr sz="9000"/>
            </a:lvl8pPr>
            <a:lvl9pPr lvl="8" algn="ctr">
              <a:spcBef>
                <a:spcPts val="0"/>
              </a:spcBef>
              <a:buSzPct val="100000"/>
              <a:defRPr sz="9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233775" y="3152225"/>
            <a:ext cx="6390450" cy="13008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6354344" y="4663217"/>
            <a:ext cx="411525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6354344" y="4663217"/>
            <a:ext cx="411525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C9DAF8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233775" y="445025"/>
            <a:ext cx="6390450" cy="572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233775" y="1152475"/>
            <a:ext cx="6390450" cy="3416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Char char="●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●"/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●"/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6354344" y="4663217"/>
            <a:ext cx="411525" cy="393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algn="r"/>
            <a:fld id="{00000000-1234-1234-1234-123412341234}" type="slidenum">
              <a:rPr lang="en" sz="750" smtClean="0">
                <a:solidFill>
                  <a:schemeClr val="dk2"/>
                </a:solidFill>
              </a:rPr>
              <a:pPr algn="r"/>
              <a:t>‹#›</a:t>
            </a:fld>
            <a:endParaRPr lang="en" sz="75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ctrTitle"/>
          </p:nvPr>
        </p:nvSpPr>
        <p:spPr>
          <a:xfrm>
            <a:off x="97331" y="687019"/>
            <a:ext cx="6526800" cy="389475"/>
          </a:xfrm>
          <a:prstGeom prst="rect">
            <a:avLst/>
          </a:prstGeom>
        </p:spPr>
        <p:txBody>
          <a:bodyPr wrap="square" lIns="68569" tIns="68569" rIns="68569" bIns="68569" anchor="b" anchorCtr="0">
            <a:noAutofit/>
          </a:bodyPr>
          <a:lstStyle/>
          <a:p>
            <a:pPr algn="l"/>
            <a:r>
              <a:rPr lang="en" sz="1800"/>
              <a:t>Thursday, October 12, 2017		</a:t>
            </a:r>
          </a:p>
        </p:txBody>
      </p:sp>
      <p:sp>
        <p:nvSpPr>
          <p:cNvPr id="55" name="Shape 55"/>
          <p:cNvSpPr txBox="1">
            <a:spLocks noGrp="1"/>
          </p:cNvSpPr>
          <p:nvPr>
            <p:ph type="subTitle" idx="1"/>
          </p:nvPr>
        </p:nvSpPr>
        <p:spPr>
          <a:xfrm>
            <a:off x="488213" y="920363"/>
            <a:ext cx="5914575" cy="594450"/>
          </a:xfrm>
          <a:prstGeom prst="rect">
            <a:avLst/>
          </a:prstGeom>
        </p:spPr>
        <p:txBody>
          <a:bodyPr wrap="square" lIns="68569" tIns="68569" rIns="68569" bIns="68569" anchor="t" anchorCtr="0">
            <a:noAutofit/>
          </a:bodyPr>
          <a:lstStyle/>
          <a:p>
            <a:r>
              <a:rPr lang="en" sz="2400" b="1">
                <a:solidFill>
                  <a:srgbClr val="000000"/>
                </a:solidFill>
              </a:rPr>
              <a:t>Polyatomic Ions</a:t>
            </a:r>
          </a:p>
        </p:txBody>
      </p:sp>
      <p:sp>
        <p:nvSpPr>
          <p:cNvPr id="56" name="Shape 56"/>
          <p:cNvSpPr txBox="1">
            <a:spLocks noGrp="1"/>
          </p:cNvSpPr>
          <p:nvPr>
            <p:ph type="subTitle" idx="1"/>
          </p:nvPr>
        </p:nvSpPr>
        <p:spPr>
          <a:xfrm>
            <a:off x="64425" y="1377769"/>
            <a:ext cx="6793650" cy="1837125"/>
          </a:xfrm>
          <a:prstGeom prst="rect">
            <a:avLst/>
          </a:prstGeom>
        </p:spPr>
        <p:txBody>
          <a:bodyPr wrap="square" lIns="68569" tIns="68569" rIns="68569" bIns="68569" anchor="t" anchorCtr="0">
            <a:noAutofit/>
          </a:bodyPr>
          <a:lstStyle/>
          <a:p>
            <a:pPr algn="l"/>
            <a:r>
              <a:rPr lang="en" sz="1800" b="1">
                <a:solidFill>
                  <a:srgbClr val="000000"/>
                </a:solidFill>
              </a:rPr>
              <a:t>Objective: </a:t>
            </a:r>
            <a:r>
              <a:rPr lang="en" sz="1800">
                <a:solidFill>
                  <a:srgbClr val="000000"/>
                </a:solidFill>
              </a:rPr>
              <a:t>I will learn different polyatomic ions, and how they form compounds</a:t>
            </a:r>
          </a:p>
          <a:p>
            <a:pPr algn="l"/>
            <a:r>
              <a:rPr lang="en" sz="1800" b="1">
                <a:solidFill>
                  <a:srgbClr val="000000"/>
                </a:solidFill>
              </a:rPr>
              <a:t>Entry Task - </a:t>
            </a:r>
          </a:p>
          <a:p>
            <a:pPr marL="342900" indent="-285750" algn="l">
              <a:buClr>
                <a:srgbClr val="000000"/>
              </a:buClr>
              <a:buAutoNum type="arabicPeriod"/>
            </a:pPr>
            <a:r>
              <a:rPr lang="en" sz="1800" b="1">
                <a:solidFill>
                  <a:srgbClr val="000000"/>
                </a:solidFill>
              </a:rPr>
              <a:t>Chem Catalyst 22</a:t>
            </a:r>
          </a:p>
          <a:p>
            <a:pPr algn="l"/>
            <a:endParaRPr sz="1800">
              <a:solidFill>
                <a:schemeClr val="dk1"/>
              </a:solidFill>
            </a:endParaRPr>
          </a:p>
          <a:p>
            <a:pPr algn="l"/>
            <a:endParaRPr sz="1800">
              <a:solidFill>
                <a:schemeClr val="dk1"/>
              </a:solidFill>
            </a:endParaRPr>
          </a:p>
          <a:p>
            <a:pPr algn="l">
              <a:buClr>
                <a:srgbClr val="000000"/>
              </a:buClr>
              <a:buSzPct val="45833"/>
            </a:pPr>
            <a:endParaRPr sz="1800">
              <a:solidFill>
                <a:schemeClr val="dk1"/>
              </a:solidFill>
            </a:endParaRPr>
          </a:p>
          <a:p>
            <a:pPr algn="l">
              <a:buClr>
                <a:srgbClr val="000000"/>
              </a:buClr>
              <a:buSzPct val="45833"/>
            </a:pPr>
            <a:endParaRPr sz="1800">
              <a:solidFill>
                <a:schemeClr val="dk1"/>
              </a:solidFill>
            </a:endParaRPr>
          </a:p>
          <a:p>
            <a:pPr algn="l">
              <a:buClr>
                <a:srgbClr val="000000"/>
              </a:buClr>
              <a:buSzPct val="45833"/>
            </a:pPr>
            <a:endParaRPr sz="1800">
              <a:solidFill>
                <a:schemeClr val="dk1"/>
              </a:solidFill>
            </a:endParaRPr>
          </a:p>
          <a:p>
            <a:pPr algn="l"/>
            <a:endParaRPr sz="1800">
              <a:solidFill>
                <a:srgbClr val="000000"/>
              </a:solidFill>
            </a:endParaRPr>
          </a:p>
          <a:p>
            <a:pPr algn="l"/>
            <a:endParaRPr sz="1800">
              <a:solidFill>
                <a:srgbClr val="FF0000"/>
              </a:solidFill>
            </a:endParaRPr>
          </a:p>
          <a:p>
            <a:pPr algn="l"/>
            <a:endParaRPr sz="1800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>
            <a:spLocks noGrp="1"/>
          </p:cNvSpPr>
          <p:nvPr>
            <p:ph type="subTitle" idx="1"/>
          </p:nvPr>
        </p:nvSpPr>
        <p:spPr>
          <a:xfrm>
            <a:off x="1556" y="700763"/>
            <a:ext cx="6965550" cy="399825"/>
          </a:xfrm>
          <a:prstGeom prst="rect">
            <a:avLst/>
          </a:prstGeom>
        </p:spPr>
        <p:txBody>
          <a:bodyPr wrap="square" lIns="68569" tIns="68569" rIns="68569" bIns="68569" anchor="t" anchorCtr="0">
            <a:noAutofit/>
          </a:bodyPr>
          <a:lstStyle/>
          <a:p>
            <a:pPr algn="l"/>
            <a:r>
              <a:rPr lang="en" b="1">
                <a:solidFill>
                  <a:srgbClr val="000000"/>
                </a:solidFill>
              </a:rPr>
              <a:t>Definition</a:t>
            </a:r>
          </a:p>
        </p:txBody>
      </p:sp>
      <p:sp>
        <p:nvSpPr>
          <p:cNvPr id="68" name="Shape 68"/>
          <p:cNvSpPr txBox="1"/>
          <p:nvPr/>
        </p:nvSpPr>
        <p:spPr>
          <a:xfrm>
            <a:off x="57825" y="1092488"/>
            <a:ext cx="6674400" cy="2958525"/>
          </a:xfrm>
          <a:prstGeom prst="rect">
            <a:avLst/>
          </a:prstGeom>
          <a:noFill/>
          <a:ln>
            <a:noFill/>
          </a:ln>
        </p:spPr>
        <p:txBody>
          <a:bodyPr wrap="square" lIns="68569" tIns="68569" rIns="68569" bIns="68569" anchor="t" anchorCtr="0">
            <a:noAutofit/>
          </a:bodyPr>
          <a:lstStyle/>
          <a:p>
            <a:r>
              <a:rPr lang="en" sz="1800" b="1"/>
              <a:t>Polyatomic ions - </a:t>
            </a:r>
            <a:r>
              <a:rPr lang="en" sz="1800"/>
              <a:t>An ion composed of a group of atoms with an overall positive or negative charge. Most polyatomic ions are anions (one exception is NH</a:t>
            </a:r>
            <a:r>
              <a:rPr lang="en" sz="1800" baseline="-25000"/>
              <a:t>4</a:t>
            </a:r>
            <a:r>
              <a:rPr lang="en" sz="1800" baseline="30000"/>
              <a:t>+</a:t>
            </a:r>
            <a:r>
              <a:rPr lang="en" sz="1800"/>
              <a:t>, a cation).</a:t>
            </a:r>
          </a:p>
          <a:p>
            <a:endParaRPr sz="1800"/>
          </a:p>
          <a:p>
            <a:r>
              <a:rPr lang="en" sz="1800" i="1"/>
              <a:t>poly - many</a:t>
            </a:r>
          </a:p>
          <a:p>
            <a:r>
              <a:rPr lang="en" sz="1800" i="1"/>
              <a:t>atomic - atoms</a:t>
            </a:r>
          </a:p>
          <a:p>
            <a:endParaRPr sz="1800"/>
          </a:p>
          <a:p>
            <a:endParaRPr sz="1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subTitle" idx="1"/>
          </p:nvPr>
        </p:nvSpPr>
        <p:spPr>
          <a:xfrm>
            <a:off x="1556" y="700763"/>
            <a:ext cx="6965550" cy="399825"/>
          </a:xfrm>
          <a:prstGeom prst="rect">
            <a:avLst/>
          </a:prstGeom>
        </p:spPr>
        <p:txBody>
          <a:bodyPr wrap="square" lIns="68569" tIns="68569" rIns="68569" bIns="68569" anchor="t" anchorCtr="0">
            <a:noAutofit/>
          </a:bodyPr>
          <a:lstStyle/>
          <a:p>
            <a:pPr algn="l"/>
            <a:r>
              <a:rPr lang="en" b="1">
                <a:solidFill>
                  <a:srgbClr val="000000"/>
                </a:solidFill>
              </a:rPr>
              <a:t>2 Games</a:t>
            </a:r>
          </a:p>
        </p:txBody>
      </p:sp>
      <p:sp>
        <p:nvSpPr>
          <p:cNvPr id="74" name="Shape 74"/>
          <p:cNvSpPr txBox="1"/>
          <p:nvPr/>
        </p:nvSpPr>
        <p:spPr>
          <a:xfrm>
            <a:off x="57825" y="1092488"/>
            <a:ext cx="6674400" cy="2958525"/>
          </a:xfrm>
          <a:prstGeom prst="rect">
            <a:avLst/>
          </a:prstGeom>
          <a:noFill/>
          <a:ln>
            <a:noFill/>
          </a:ln>
        </p:spPr>
        <p:txBody>
          <a:bodyPr wrap="square" lIns="68569" tIns="68569" rIns="68569" bIns="68569" anchor="t" anchorCtr="0">
            <a:noAutofit/>
          </a:bodyPr>
          <a:lstStyle/>
          <a:p>
            <a:pPr marL="342900" indent="-285750">
              <a:buSzPct val="100000"/>
              <a:buAutoNum type="arabicParenR"/>
            </a:pPr>
            <a:r>
              <a:rPr lang="en" sz="1800"/>
              <a:t>Play Ionic Grid with your lab group - 20 minutes</a:t>
            </a:r>
          </a:p>
          <a:p>
            <a:pPr marL="342900" indent="-285750">
              <a:buSzPct val="100000"/>
              <a:buAutoNum type="arabicParenR"/>
            </a:pPr>
            <a:r>
              <a:rPr lang="en" sz="1800"/>
              <a:t>Return cards to teacher</a:t>
            </a:r>
          </a:p>
          <a:p>
            <a:pPr marL="342900" indent="-285750">
              <a:buSzPct val="100000"/>
              <a:buAutoNum type="arabicParenR"/>
            </a:pPr>
            <a:r>
              <a:rPr lang="en" sz="1800"/>
              <a:t>Get one new card</a:t>
            </a:r>
          </a:p>
          <a:p>
            <a:pPr marL="342900" indent="-285750">
              <a:buSzPct val="100000"/>
              <a:buAutoNum type="arabicParenR"/>
            </a:pPr>
            <a:r>
              <a:rPr lang="en" sz="1800"/>
              <a:t>Play “3-minute Bonding”</a:t>
            </a:r>
          </a:p>
          <a:p>
            <a:pPr marL="685800" lvl="1" indent="-285750">
              <a:buSzPct val="100000"/>
              <a:buAutoNum type="alphaLcParenR"/>
            </a:pPr>
            <a:r>
              <a:rPr lang="en" sz="1800"/>
              <a:t>You may need more than 2 people to form a real compound</a:t>
            </a:r>
          </a:p>
          <a:p>
            <a:pPr marL="685800" lvl="1" indent="-285750">
              <a:buSzPct val="100000"/>
              <a:buAutoNum type="alphaLcParenR"/>
            </a:pPr>
            <a:r>
              <a:rPr lang="en" sz="1800"/>
              <a:t>Each person in the group writes the cation, anion, chemical formula, and point value down (1 pt/card in compound). Leave chemical name for later</a:t>
            </a:r>
          </a:p>
          <a:p>
            <a:pPr marL="685800" lvl="1" indent="-285750">
              <a:buSzPct val="100000"/>
              <a:buAutoNum type="alphaLcParenR"/>
            </a:pPr>
            <a:r>
              <a:rPr lang="en" sz="1800"/>
              <a:t>As soon as all group members record the compound, break apart and find new compound</a:t>
            </a:r>
          </a:p>
          <a:p>
            <a:pPr marL="685800" lvl="1" indent="-285750">
              <a:buSzPct val="100000"/>
              <a:buAutoNum type="alphaLcParenR"/>
            </a:pPr>
            <a:r>
              <a:rPr lang="en" sz="1800"/>
              <a:t>When you hear “SWITCH”, trade cards with someone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subTitle" idx="1"/>
          </p:nvPr>
        </p:nvSpPr>
        <p:spPr>
          <a:xfrm>
            <a:off x="1556" y="700763"/>
            <a:ext cx="6965550" cy="399825"/>
          </a:xfrm>
          <a:prstGeom prst="rect">
            <a:avLst/>
          </a:prstGeom>
        </p:spPr>
        <p:txBody>
          <a:bodyPr wrap="square" lIns="68569" tIns="68569" rIns="68569" bIns="68569" anchor="t" anchorCtr="0">
            <a:noAutofit/>
          </a:bodyPr>
          <a:lstStyle/>
          <a:p>
            <a:pPr algn="l"/>
            <a:r>
              <a:rPr lang="en" b="1">
                <a:solidFill>
                  <a:srgbClr val="000000"/>
                </a:solidFill>
              </a:rPr>
              <a:t>Definition</a:t>
            </a:r>
          </a:p>
        </p:txBody>
      </p:sp>
      <p:sp>
        <p:nvSpPr>
          <p:cNvPr id="80" name="Shape 80"/>
          <p:cNvSpPr txBox="1"/>
          <p:nvPr/>
        </p:nvSpPr>
        <p:spPr>
          <a:xfrm>
            <a:off x="57825" y="1092488"/>
            <a:ext cx="6674400" cy="2958525"/>
          </a:xfrm>
          <a:prstGeom prst="rect">
            <a:avLst/>
          </a:prstGeom>
          <a:noFill/>
          <a:ln>
            <a:noFill/>
          </a:ln>
        </p:spPr>
        <p:txBody>
          <a:bodyPr wrap="square" lIns="68569" tIns="68569" rIns="68569" bIns="68569" anchor="t" anchorCtr="0">
            <a:noAutofit/>
          </a:bodyPr>
          <a:lstStyle/>
          <a:p>
            <a:r>
              <a:rPr lang="en" sz="1800" b="1"/>
              <a:t>Polyatomic ions - </a:t>
            </a:r>
            <a:r>
              <a:rPr lang="en" sz="1800"/>
              <a:t>An ion composed of a group of atoms with an overall positive or negative charge. Most polyatomic ions are anions (one exception is NH</a:t>
            </a:r>
            <a:r>
              <a:rPr lang="en" sz="1800" baseline="-25000"/>
              <a:t>4</a:t>
            </a:r>
            <a:r>
              <a:rPr lang="en" sz="1800" baseline="30000"/>
              <a:t>+</a:t>
            </a:r>
            <a:r>
              <a:rPr lang="en" sz="1800"/>
              <a:t>, a cation).</a:t>
            </a:r>
          </a:p>
          <a:p>
            <a:endParaRPr sz="1800"/>
          </a:p>
          <a:p>
            <a:r>
              <a:rPr lang="en" sz="1800" i="1"/>
              <a:t>poly - many</a:t>
            </a:r>
          </a:p>
          <a:p>
            <a:r>
              <a:rPr lang="en" sz="1800" i="1"/>
              <a:t>atomic - atoms</a:t>
            </a:r>
          </a:p>
          <a:p>
            <a:endParaRPr sz="1800"/>
          </a:p>
          <a:p>
            <a:pPr marL="342900" indent="-285750">
              <a:buSzPct val="100000"/>
              <a:buAutoNum type="arabicParenR"/>
            </a:pPr>
            <a:r>
              <a:rPr lang="en" sz="1800"/>
              <a:t>How can you tell if an ionic compound contains a polyatomic ion?</a:t>
            </a:r>
          </a:p>
          <a:p>
            <a:pPr marL="342900" indent="-285750">
              <a:buSzPct val="100000"/>
              <a:buAutoNum type="arabicParenR"/>
            </a:pPr>
            <a:r>
              <a:rPr lang="en" sz="1800"/>
              <a:t>What naming patterns did you notice during the game?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subTitle" idx="1"/>
          </p:nvPr>
        </p:nvSpPr>
        <p:spPr>
          <a:xfrm>
            <a:off x="1556" y="700763"/>
            <a:ext cx="6965550" cy="399825"/>
          </a:xfrm>
          <a:prstGeom prst="rect">
            <a:avLst/>
          </a:prstGeom>
        </p:spPr>
        <p:txBody>
          <a:bodyPr wrap="square" lIns="68569" tIns="68569" rIns="68569" bIns="68569" anchor="t" anchorCtr="0">
            <a:noAutofit/>
          </a:bodyPr>
          <a:lstStyle/>
          <a:p>
            <a:pPr algn="l"/>
            <a:r>
              <a:rPr lang="en" b="1">
                <a:solidFill>
                  <a:srgbClr val="000000"/>
                </a:solidFill>
              </a:rPr>
              <a:t>Polyatomic Naming Patterns</a:t>
            </a:r>
          </a:p>
        </p:txBody>
      </p:sp>
      <p:sp>
        <p:nvSpPr>
          <p:cNvPr id="86" name="Shape 86"/>
          <p:cNvSpPr txBox="1"/>
          <p:nvPr/>
        </p:nvSpPr>
        <p:spPr>
          <a:xfrm>
            <a:off x="57825" y="963619"/>
            <a:ext cx="6674400" cy="2958525"/>
          </a:xfrm>
          <a:prstGeom prst="rect">
            <a:avLst/>
          </a:prstGeom>
          <a:noFill/>
          <a:ln>
            <a:noFill/>
          </a:ln>
        </p:spPr>
        <p:txBody>
          <a:bodyPr wrap="square" lIns="68569" tIns="68569" rIns="68569" bIns="68569" anchor="t" anchorCtr="0">
            <a:noAutofit/>
          </a:bodyPr>
          <a:lstStyle/>
          <a:p>
            <a:r>
              <a:rPr lang="en" sz="1800"/>
              <a:t>Ions that differ only by number of oxygen atoms follow a pattern:</a:t>
            </a:r>
          </a:p>
          <a:p>
            <a:pPr>
              <a:lnSpc>
                <a:spcPct val="150000"/>
              </a:lnSpc>
            </a:pPr>
            <a:r>
              <a:rPr lang="en" sz="1800">
                <a:solidFill>
                  <a:schemeClr val="dk1"/>
                </a:solidFill>
              </a:rPr>
              <a:t>NO</a:t>
            </a:r>
            <a:r>
              <a:rPr lang="en" sz="1800" baseline="-25000">
                <a:solidFill>
                  <a:schemeClr val="dk1"/>
                </a:solidFill>
              </a:rPr>
              <a:t>2</a:t>
            </a:r>
            <a:r>
              <a:rPr lang="en" sz="1800" baseline="30000">
                <a:solidFill>
                  <a:schemeClr val="dk1"/>
                </a:solidFill>
              </a:rPr>
              <a:t>-</a:t>
            </a:r>
            <a:r>
              <a:rPr lang="en" sz="1800">
                <a:solidFill>
                  <a:schemeClr val="dk1"/>
                </a:solidFill>
              </a:rPr>
              <a:t> - nitrite</a:t>
            </a:r>
          </a:p>
          <a:p>
            <a:pPr>
              <a:lnSpc>
                <a:spcPct val="150000"/>
              </a:lnSpc>
            </a:pPr>
            <a:r>
              <a:rPr lang="en" sz="1800"/>
              <a:t>NO</a:t>
            </a:r>
            <a:r>
              <a:rPr lang="en" sz="1800" baseline="-25000"/>
              <a:t>3</a:t>
            </a:r>
            <a:r>
              <a:rPr lang="en" sz="1800" baseline="30000"/>
              <a:t>-</a:t>
            </a:r>
            <a:r>
              <a:rPr lang="en" sz="1800"/>
              <a:t> - nitrate</a:t>
            </a:r>
          </a:p>
          <a:p>
            <a:pPr>
              <a:lnSpc>
                <a:spcPct val="150000"/>
              </a:lnSpc>
            </a:pPr>
            <a:r>
              <a:rPr lang="en" sz="1800">
                <a:solidFill>
                  <a:schemeClr val="dk1"/>
                </a:solidFill>
              </a:rPr>
              <a:t>PO</a:t>
            </a:r>
            <a:r>
              <a:rPr lang="en" sz="1800" baseline="-25000">
                <a:solidFill>
                  <a:schemeClr val="dk1"/>
                </a:solidFill>
              </a:rPr>
              <a:t>3</a:t>
            </a:r>
            <a:r>
              <a:rPr lang="en" sz="1800" baseline="30000">
                <a:solidFill>
                  <a:schemeClr val="dk1"/>
                </a:solidFill>
              </a:rPr>
              <a:t>3-</a:t>
            </a:r>
            <a:r>
              <a:rPr lang="en" sz="1800">
                <a:solidFill>
                  <a:schemeClr val="dk1"/>
                </a:solidFill>
              </a:rPr>
              <a:t> - phosphite</a:t>
            </a:r>
          </a:p>
          <a:p>
            <a:pPr>
              <a:lnSpc>
                <a:spcPct val="150000"/>
              </a:lnSpc>
            </a:pPr>
            <a:r>
              <a:rPr lang="en" sz="1800">
                <a:solidFill>
                  <a:schemeClr val="dk1"/>
                </a:solidFill>
              </a:rPr>
              <a:t>PO</a:t>
            </a:r>
            <a:r>
              <a:rPr lang="en" sz="1800" baseline="-25000">
                <a:solidFill>
                  <a:schemeClr val="dk1"/>
                </a:solidFill>
              </a:rPr>
              <a:t>4</a:t>
            </a:r>
            <a:r>
              <a:rPr lang="en" sz="1800" baseline="30000">
                <a:solidFill>
                  <a:schemeClr val="dk1"/>
                </a:solidFill>
              </a:rPr>
              <a:t>3-</a:t>
            </a:r>
            <a:r>
              <a:rPr lang="en" sz="1800">
                <a:solidFill>
                  <a:schemeClr val="dk1"/>
                </a:solidFill>
              </a:rPr>
              <a:t> - phosphate</a:t>
            </a:r>
          </a:p>
          <a:p>
            <a:pPr>
              <a:lnSpc>
                <a:spcPct val="150000"/>
              </a:lnSpc>
            </a:pPr>
            <a:r>
              <a:rPr lang="en" sz="1800">
                <a:solidFill>
                  <a:schemeClr val="dk1"/>
                </a:solidFill>
              </a:rPr>
              <a:t>ClO</a:t>
            </a:r>
            <a:r>
              <a:rPr lang="en" sz="1800" baseline="-25000">
                <a:solidFill>
                  <a:schemeClr val="dk1"/>
                </a:solidFill>
              </a:rPr>
              <a:t>4</a:t>
            </a:r>
            <a:r>
              <a:rPr lang="en" sz="1800" baseline="30000">
                <a:solidFill>
                  <a:schemeClr val="dk1"/>
                </a:solidFill>
              </a:rPr>
              <a:t>-</a:t>
            </a:r>
            <a:r>
              <a:rPr lang="en" sz="1800">
                <a:solidFill>
                  <a:schemeClr val="dk1"/>
                </a:solidFill>
              </a:rPr>
              <a:t> - perchlorate</a:t>
            </a:r>
          </a:p>
          <a:p>
            <a:pPr>
              <a:lnSpc>
                <a:spcPct val="150000"/>
              </a:lnSpc>
            </a:pPr>
            <a:r>
              <a:rPr lang="en" sz="1800">
                <a:solidFill>
                  <a:schemeClr val="dk1"/>
                </a:solidFill>
              </a:rPr>
              <a:t>ClO</a:t>
            </a:r>
            <a:r>
              <a:rPr lang="en" sz="1800" baseline="-25000">
                <a:solidFill>
                  <a:schemeClr val="dk1"/>
                </a:solidFill>
              </a:rPr>
              <a:t>3</a:t>
            </a:r>
            <a:r>
              <a:rPr lang="en" sz="1800" baseline="30000">
                <a:solidFill>
                  <a:schemeClr val="dk1"/>
                </a:solidFill>
              </a:rPr>
              <a:t>-</a:t>
            </a:r>
            <a:r>
              <a:rPr lang="en" sz="1800">
                <a:solidFill>
                  <a:schemeClr val="dk1"/>
                </a:solidFill>
              </a:rPr>
              <a:t> - chlorate</a:t>
            </a:r>
          </a:p>
          <a:p>
            <a:pPr>
              <a:lnSpc>
                <a:spcPct val="150000"/>
              </a:lnSpc>
            </a:pPr>
            <a:r>
              <a:rPr lang="en" sz="1800">
                <a:solidFill>
                  <a:schemeClr val="dk1"/>
                </a:solidFill>
              </a:rPr>
              <a:t>ClO</a:t>
            </a:r>
            <a:r>
              <a:rPr lang="en" sz="1800" baseline="-25000">
                <a:solidFill>
                  <a:schemeClr val="dk1"/>
                </a:solidFill>
              </a:rPr>
              <a:t>2</a:t>
            </a:r>
            <a:r>
              <a:rPr lang="en" sz="1800" baseline="30000">
                <a:solidFill>
                  <a:schemeClr val="dk1"/>
                </a:solidFill>
              </a:rPr>
              <a:t>-</a:t>
            </a:r>
            <a:r>
              <a:rPr lang="en" sz="1800">
                <a:solidFill>
                  <a:schemeClr val="dk1"/>
                </a:solidFill>
              </a:rPr>
              <a:t> - chlorite</a:t>
            </a:r>
          </a:p>
          <a:p>
            <a:pPr>
              <a:lnSpc>
                <a:spcPct val="150000"/>
              </a:lnSpc>
            </a:pPr>
            <a:r>
              <a:rPr lang="en" sz="1800">
                <a:solidFill>
                  <a:schemeClr val="dk1"/>
                </a:solidFill>
              </a:rPr>
              <a:t>ClO</a:t>
            </a:r>
            <a:r>
              <a:rPr lang="en" sz="1800" baseline="30000">
                <a:solidFill>
                  <a:schemeClr val="dk1"/>
                </a:solidFill>
              </a:rPr>
              <a:t>-</a:t>
            </a:r>
            <a:r>
              <a:rPr lang="en" sz="1800">
                <a:solidFill>
                  <a:schemeClr val="dk1"/>
                </a:solidFill>
              </a:rPr>
              <a:t> - hypochlorite</a:t>
            </a:r>
          </a:p>
        </p:txBody>
      </p:sp>
      <p:sp>
        <p:nvSpPr>
          <p:cNvPr id="87" name="Shape 87"/>
          <p:cNvSpPr txBox="1"/>
          <p:nvPr/>
        </p:nvSpPr>
        <p:spPr>
          <a:xfrm>
            <a:off x="2561006" y="1329188"/>
            <a:ext cx="4203900" cy="3107025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8569" tIns="68569" rIns="68569" bIns="68569" anchor="t" anchorCtr="0">
            <a:noAutofit/>
          </a:bodyPr>
          <a:lstStyle/>
          <a:p>
            <a:pPr marL="342900" indent="-285750">
              <a:buSzPct val="100000"/>
              <a:buChar char="●"/>
            </a:pPr>
            <a:r>
              <a:rPr lang="en" sz="1800"/>
              <a:t>Stem comes from non-oxygen atom (nitrogen = nitr-, phosphorus = phosph-, chlorine = chlor-)</a:t>
            </a:r>
          </a:p>
          <a:p>
            <a:pPr marL="342900" indent="-285750">
              <a:buSzPct val="100000"/>
              <a:buChar char="●"/>
            </a:pPr>
            <a:r>
              <a:rPr lang="en" sz="1800"/>
              <a:t>If two ions, higher # of oxygens ends in -ate, and lower ends in -ite</a:t>
            </a:r>
          </a:p>
          <a:p>
            <a:pPr marL="342900" indent="-285750">
              <a:buSzPct val="100000"/>
              <a:buChar char="●"/>
            </a:pPr>
            <a:r>
              <a:rPr lang="en" sz="1800"/>
              <a:t>If 4 ions:</a:t>
            </a:r>
          </a:p>
          <a:p>
            <a:pPr marL="685800" lvl="1" indent="-285750">
              <a:buSzPct val="100000"/>
              <a:buChar char="○"/>
            </a:pPr>
            <a:r>
              <a:rPr lang="en" sz="1800"/>
              <a:t>per-stem-ate</a:t>
            </a:r>
          </a:p>
          <a:p>
            <a:pPr marL="685800" lvl="1" indent="-285750">
              <a:buSzPct val="100000"/>
              <a:buChar char="○"/>
            </a:pPr>
            <a:r>
              <a:rPr lang="en" sz="1800"/>
              <a:t>stem-ate</a:t>
            </a:r>
          </a:p>
          <a:p>
            <a:pPr marL="685800" lvl="1" indent="-285750">
              <a:buSzPct val="100000"/>
              <a:buChar char="○"/>
            </a:pPr>
            <a:r>
              <a:rPr lang="en" sz="1800"/>
              <a:t>stem-ite</a:t>
            </a:r>
          </a:p>
          <a:p>
            <a:pPr marL="685800" lvl="1" indent="-285750">
              <a:buSzPct val="100000"/>
              <a:buChar char="○"/>
            </a:pPr>
            <a:r>
              <a:rPr lang="en" sz="1800"/>
              <a:t>hypo-stem-ite</a:t>
            </a:r>
          </a:p>
          <a:p>
            <a:endParaRPr sz="1800"/>
          </a:p>
          <a:p>
            <a:endParaRPr sz="1800"/>
          </a:p>
        </p:txBody>
      </p:sp>
      <p:sp>
        <p:nvSpPr>
          <p:cNvPr id="88" name="Shape 88"/>
          <p:cNvSpPr/>
          <p:nvPr/>
        </p:nvSpPr>
        <p:spPr>
          <a:xfrm>
            <a:off x="56381" y="1329188"/>
            <a:ext cx="1618650" cy="72315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8569" tIns="68569" rIns="68569" bIns="68569" anchor="ctr" anchorCtr="0">
            <a:noAutofit/>
          </a:bodyPr>
          <a:lstStyle/>
          <a:p>
            <a:endParaRPr sz="1050"/>
          </a:p>
        </p:txBody>
      </p:sp>
      <p:sp>
        <p:nvSpPr>
          <p:cNvPr id="89" name="Shape 89"/>
          <p:cNvSpPr/>
          <p:nvPr/>
        </p:nvSpPr>
        <p:spPr>
          <a:xfrm>
            <a:off x="56381" y="2103431"/>
            <a:ext cx="1948950" cy="80527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8569" tIns="68569" rIns="68569" bIns="68569" anchor="ctr" anchorCtr="0">
            <a:noAutofit/>
          </a:bodyPr>
          <a:lstStyle/>
          <a:p>
            <a:endParaRPr sz="1050"/>
          </a:p>
        </p:txBody>
      </p:sp>
      <p:sp>
        <p:nvSpPr>
          <p:cNvPr id="90" name="Shape 90"/>
          <p:cNvSpPr/>
          <p:nvPr/>
        </p:nvSpPr>
        <p:spPr>
          <a:xfrm>
            <a:off x="56381" y="2960681"/>
            <a:ext cx="2182500" cy="15399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68569" tIns="68569" rIns="68569" bIns="68569" anchor="ctr" anchorCtr="0">
            <a:noAutofit/>
          </a:bodyPr>
          <a:lstStyle/>
          <a:p>
            <a:endParaRPr sz="105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subTitle" idx="1"/>
          </p:nvPr>
        </p:nvSpPr>
        <p:spPr>
          <a:xfrm>
            <a:off x="143869" y="700763"/>
            <a:ext cx="6390450" cy="399825"/>
          </a:xfrm>
          <a:prstGeom prst="rect">
            <a:avLst/>
          </a:prstGeom>
        </p:spPr>
        <p:txBody>
          <a:bodyPr wrap="square" lIns="68569" tIns="68569" rIns="68569" bIns="68569" anchor="t" anchorCtr="0">
            <a:noAutofit/>
          </a:bodyPr>
          <a:lstStyle/>
          <a:p>
            <a:pPr algn="l"/>
            <a:r>
              <a:rPr lang="en" b="1">
                <a:solidFill>
                  <a:srgbClr val="000000"/>
                </a:solidFill>
              </a:rPr>
              <a:t>Exit Task</a:t>
            </a:r>
          </a:p>
        </p:txBody>
      </p:sp>
      <p:sp>
        <p:nvSpPr>
          <p:cNvPr id="96" name="Shape 96"/>
          <p:cNvSpPr txBox="1"/>
          <p:nvPr/>
        </p:nvSpPr>
        <p:spPr>
          <a:xfrm>
            <a:off x="143869" y="1139513"/>
            <a:ext cx="6415650" cy="3271275"/>
          </a:xfrm>
          <a:prstGeom prst="rect">
            <a:avLst/>
          </a:prstGeom>
          <a:noFill/>
          <a:ln>
            <a:noFill/>
          </a:ln>
        </p:spPr>
        <p:txBody>
          <a:bodyPr wrap="square" lIns="68569" tIns="68569" rIns="68569" bIns="68569" anchor="t" anchorCtr="0">
            <a:noAutofit/>
          </a:bodyPr>
          <a:lstStyle/>
          <a:p>
            <a:pPr marL="342900" indent="-285750">
              <a:buSzPct val="100000"/>
              <a:buAutoNum type="arabicPeriod"/>
            </a:pPr>
            <a:r>
              <a:rPr lang="en" sz="1800"/>
              <a:t>What is the NAME of the compound Be(NO</a:t>
            </a:r>
            <a:r>
              <a:rPr lang="en" sz="1800" baseline="-25000"/>
              <a:t>3</a:t>
            </a:r>
            <a:r>
              <a:rPr lang="en" sz="1800"/>
              <a:t>)</a:t>
            </a:r>
            <a:r>
              <a:rPr lang="en" sz="1800" baseline="-25000"/>
              <a:t>2</a:t>
            </a:r>
            <a:r>
              <a:rPr lang="en" sz="1800"/>
              <a:t>?</a:t>
            </a:r>
          </a:p>
          <a:p>
            <a:endParaRPr sz="1800"/>
          </a:p>
          <a:p>
            <a:pPr marL="342900" indent="-285750">
              <a:buSzPct val="100000"/>
              <a:buAutoNum type="arabicPeriod"/>
            </a:pPr>
            <a:r>
              <a:rPr lang="en" sz="1800"/>
              <a:t>What ions are present in this compound and what are the charges on the ions?</a:t>
            </a:r>
          </a:p>
          <a:p>
            <a:endParaRPr sz="1800" b="1"/>
          </a:p>
          <a:p>
            <a:endParaRPr sz="1800" b="1"/>
          </a:p>
          <a:p>
            <a:pPr>
              <a:buClr>
                <a:schemeClr val="dk1"/>
              </a:buClr>
            </a:pPr>
            <a:endParaRPr sz="1800"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339</Words>
  <Application>Microsoft Office PowerPoint</Application>
  <PresentationFormat>Custom</PresentationFormat>
  <Paragraphs>55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Arial</vt:lpstr>
      <vt:lpstr>Simple Light</vt:lpstr>
      <vt:lpstr>Thursday, October 12, 2017 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Thursday, October 12, 2017  </dc:title>
  <dc:creator>David Swart</dc:creator>
  <cp:lastModifiedBy>David Swart</cp:lastModifiedBy>
  <cp:revision>1</cp:revision>
  <dcterms:modified xsi:type="dcterms:W3CDTF">2017-10-12T17:05:11Z</dcterms:modified>
</cp:coreProperties>
</file>