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3AA3-515A-C04B-8FF1-CBAD6FEC2870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AB16E-9A9B-8246-83EB-23CC43385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8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6FC1184-F036-454B-B8CE-9D472A6B5A8C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7F09C7-A90B-604B-A4D4-4B56F5E7C7FB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74A98B8-FBC5-E045-94C6-2B6E33698624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A8B9796-B2D3-5D43-BD21-20028E3FE609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BEB631-05BD-3A4F-87F4-11F6E3054F3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7AC821-2E47-714F-9342-A54F718DE7B8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AD25F6-B01E-E446-AFBC-7D4A7833D32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65A7392-037A-EE43-8C49-9C6B028D8EAE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04FCE4-321D-1043-9D0A-6DFF734B3700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4A3BD3-89E4-2940-9044-3E23C2FAD6A6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F256A7-A020-5A40-B455-DB1CF1166661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183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72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157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680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111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48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1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35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526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33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20: Getting Connected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Ionic Compounds</a:t>
            </a:r>
          </a:p>
        </p:txBody>
      </p:sp>
    </p:spTree>
    <p:extLst>
      <p:ext uri="{BB962C8B-B14F-4D97-AF65-F5344CB8AC3E}">
        <p14:creationId xmlns:p14="http://schemas.microsoft.com/office/powerpoint/2010/main" val="592741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Entry Task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57997"/>
            <a:ext cx="7686822" cy="4519246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Metal elements combine with the nonmetal element chlorine, Cl, to form compounds. The formulas are given in the tables.</a:t>
            </a: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tabLst>
                <a:tab pos="2120900" algn="l"/>
                <a:tab pos="4343400" algn="l"/>
              </a:tabLst>
            </a:pP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  Compare the three tables. What do you notice?</a:t>
            </a:r>
          </a:p>
          <a:p>
            <a:pPr marL="0" indent="0" eaLnBrk="1" hangingPunct="1">
              <a:lnSpc>
                <a:spcPct val="90000"/>
              </a:lnSpc>
              <a:buFontTx/>
              <a:buAutoNum type="arabicPeriod"/>
              <a:tabLst>
                <a:tab pos="2120900" algn="l"/>
                <a:tab pos="43434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  Predict the formula of a compound formed between lithium, Li, and chlorine, Cl. Which table would you put it in?</a:t>
            </a:r>
          </a:p>
        </p:txBody>
      </p:sp>
      <p:graphicFrame>
        <p:nvGraphicFramePr>
          <p:cNvPr id="101409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435975"/>
              </p:ext>
            </p:extLst>
          </p:nvPr>
        </p:nvGraphicFramePr>
        <p:xfrm>
          <a:off x="970671" y="2841676"/>
          <a:ext cx="2072851" cy="1757484"/>
        </p:xfrm>
        <a:graphic>
          <a:graphicData uri="http://schemas.openxmlformats.org/drawingml/2006/table">
            <a:tbl>
              <a:tblPr/>
              <a:tblGrid>
                <a:gridCol w="950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NaCl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KCl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410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085323"/>
              </p:ext>
            </p:extLst>
          </p:nvPr>
        </p:nvGraphicFramePr>
        <p:xfrm>
          <a:off x="3180471" y="2841676"/>
          <a:ext cx="2072851" cy="1757484"/>
        </p:xfrm>
        <a:graphic>
          <a:graphicData uri="http://schemas.openxmlformats.org/drawingml/2006/table">
            <a:tbl>
              <a:tblPr/>
              <a:tblGrid>
                <a:gridCol w="950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MgCl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CaCl</a:t>
                      </a:r>
                      <a:r>
                        <a:rPr kumimoji="0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424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638430"/>
              </p:ext>
            </p:extLst>
          </p:nvPr>
        </p:nvGraphicFramePr>
        <p:xfrm>
          <a:off x="5390271" y="2841676"/>
          <a:ext cx="2072851" cy="1757484"/>
        </p:xfrm>
        <a:graphic>
          <a:graphicData uri="http://schemas.openxmlformats.org/drawingml/2006/table">
            <a:tbl>
              <a:tblPr/>
              <a:tblGrid>
                <a:gridCol w="950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Element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Compound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80" charset="0"/>
                        <a:ea typeface="ＭＳ Ｐゴシック" pitchFamily="8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Ar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80" charset="0"/>
                          <a:ea typeface="ＭＳ Ｐゴシック" pitchFamily="80" charset="-128"/>
                        </a:rPr>
                        <a:t>none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30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0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chemical formulas of compounds that will form between metal and nonmetal atoms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how an ionic compound forms and determine whether it follows the rule of zero charge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16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Vocabulary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Ionic compound: </a:t>
            </a:r>
            <a:r>
              <a:rPr lang="en-US" sz="2400" dirty="0">
                <a:latin typeface="Arial" charset="0"/>
                <a:ea typeface="ＭＳ Ｐゴシック" charset="0"/>
              </a:rPr>
              <a:t>An ionic compound is a compound composed of positive and negative ions, formed when metal and nonmetal atoms combine.</a:t>
            </a:r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Minion Pro" charset="0"/>
              <a:ea typeface="ＭＳ Ｐゴシック" charset="0"/>
            </a:endParaRPr>
          </a:p>
        </p:txBody>
      </p:sp>
      <p:sp>
        <p:nvSpPr>
          <p:cNvPr id="89091" name="AutoShape 6"/>
          <p:cNvSpPr>
            <a:spLocks noChangeArrowheads="1"/>
          </p:cNvSpPr>
          <p:nvPr/>
        </p:nvSpPr>
        <p:spPr bwMode="auto">
          <a:xfrm>
            <a:off x="1143000" y="2447776"/>
            <a:ext cx="73152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2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947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Ionic Compounds can include multiple anions and cations 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457200" lvl="1" indent="-342900" eaLnBrk="1" hangingPunct="1">
              <a:buFont typeface="Times" charset="0"/>
              <a:buNone/>
            </a:pPr>
            <a:r>
              <a:rPr lang="en-US" sz="2400">
                <a:latin typeface="Arial" charset="0"/>
                <a:ea typeface="ＭＳ Ｐゴシック" charset="0"/>
              </a:rPr>
              <a:t>Mg</a:t>
            </a:r>
            <a:r>
              <a:rPr lang="en-US" sz="2400" baseline="30000">
                <a:latin typeface="Arial" charset="0"/>
                <a:ea typeface="ＭＳ Ｐゴシック" charset="0"/>
              </a:rPr>
              <a:t>2+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+ Cl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 baseline="30000">
                <a:latin typeface="Arial" charset="0"/>
                <a:ea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</a:rPr>
              <a:t>produces MgCl</a:t>
            </a:r>
            <a:r>
              <a:rPr lang="en-US" sz="2400" baseline="-25000">
                <a:latin typeface="Arial" charset="0"/>
                <a:ea typeface="ＭＳ Ｐゴシック" charset="0"/>
              </a:rPr>
              <a:t>2 </a:t>
            </a:r>
            <a:r>
              <a:rPr lang="en-US" sz="2400">
                <a:latin typeface="Arial" charset="0"/>
                <a:ea typeface="ＭＳ Ｐゴシック" charset="0"/>
              </a:rPr>
              <a:t>with zero charge.</a:t>
            </a:r>
            <a:endParaRPr lang="en-US" baseline="30000">
              <a:latin typeface="Arial" charset="0"/>
              <a:ea typeface="ＭＳ Ｐゴシック" charset="0"/>
            </a:endParaRPr>
          </a:p>
        </p:txBody>
      </p:sp>
      <p:pic>
        <p:nvPicPr>
          <p:cNvPr id="91139" name="Picture 4" descr="LBCTG_ALC_988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48"/>
          <a:stretch>
            <a:fillRect/>
          </a:stretch>
        </p:blipFill>
        <p:spPr bwMode="auto">
          <a:xfrm>
            <a:off x="1524000" y="2819400"/>
            <a:ext cx="61722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813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5234" name="AutoShape 4"/>
          <p:cNvSpPr>
            <a:spLocks noChangeArrowheads="1"/>
          </p:cNvSpPr>
          <p:nvPr/>
        </p:nvSpPr>
        <p:spPr bwMode="auto">
          <a:xfrm>
            <a:off x="1066800" y="3200400"/>
            <a:ext cx="74676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rule of zero charge can be used to determine the chemical formulas of ionic compounds.</a:t>
            </a:r>
          </a:p>
          <a:p>
            <a:pPr lvl="1" eaLnBrk="1" hangingPunct="1">
              <a:buFont typeface="Times" charset="0"/>
              <a:buNone/>
            </a:pPr>
            <a:endParaRPr lang="en-US" sz="2400" b="1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Rule of zero charge: </a:t>
            </a:r>
            <a:r>
              <a:rPr lang="en-US" sz="2400" dirty="0">
                <a:latin typeface="Arial" charset="0"/>
                <a:ea typeface="ＭＳ Ｐゴシック" charset="0"/>
              </a:rPr>
              <a:t>In an ionic compound, the positive charges on the metal cations and the negative charges on the nonmetal anions sum to 0.</a:t>
            </a: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electron arrangements of the cations and anions resemble the arrangements of a noble gas atom.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64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2EE658-35A0-435C-A43B-CA4C19AA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20 Worksheet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2F7B99-1961-4400-B82C-5A1D8E95E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in pairs </a:t>
            </a:r>
          </a:p>
        </p:txBody>
      </p:sp>
    </p:spTree>
    <p:extLst>
      <p:ext uri="{BB962C8B-B14F-4D97-AF65-F5344CB8AC3E}">
        <p14:creationId xmlns:p14="http://schemas.microsoft.com/office/powerpoint/2010/main" val="3571801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72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Chemical Formulas of Ionic Compounds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309352" name="Group 104"/>
          <p:cNvGraphicFramePr>
            <a:graphicFrameLocks noGrp="1"/>
          </p:cNvGraphicFramePr>
          <p:nvPr/>
        </p:nvGraphicFramePr>
        <p:xfrm>
          <a:off x="1143000" y="2438400"/>
          <a:ext cx="7010400" cy="3744913"/>
        </p:xfrm>
        <a:graphic>
          <a:graphicData uri="http://schemas.openxmlformats.org/drawingml/2006/table">
            <a:tbl>
              <a:tblPr/>
              <a:tblGrid>
                <a:gridCol w="1001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1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17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Example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metal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 of valence electrons for the nonmetal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number of valence electrons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positive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negative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charge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NaF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Se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–2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MgCl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AlF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+3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AL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2(+3)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3(–2)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69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number of electrons associated with the atoms of an ionic compound generally totals 8 or a multiple of 8.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139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valence electrons be used to predict chemical formulas?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combine to form ionic compounds.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ionic compounds, the metal is considered a cation, and the nonmetal is considered an anion.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charges on the cations and the anions in ionic compounds sum to 0.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Metal atoms and nonmetal atoms usually combine in ratios that result in a total of eight valence electrons or a multiple of eight valence electrons.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96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03427" name="Rectangle 9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What elements will combine with strontium, Sr, in a 1:1 ratio? Explain your thinking.</a:t>
            </a: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363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509</Words>
  <Application>Microsoft Office PowerPoint</Application>
  <PresentationFormat>On-screen Show (4:3)</PresentationFormat>
  <Paragraphs>127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Lesson 20: Getting Connected</vt:lpstr>
      <vt:lpstr>Entry Task</vt:lpstr>
      <vt:lpstr>Key Question</vt:lpstr>
      <vt:lpstr>You will be able to:</vt:lpstr>
      <vt:lpstr>Key Vocabulary</vt:lpstr>
      <vt:lpstr>Ionic Compounds can include multiple anions and cations </vt:lpstr>
      <vt:lpstr>Discussion Notes (cont.)</vt:lpstr>
      <vt:lpstr>Lesson 20 Worksheet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20: Getting Connected</dc:title>
  <dc:creator>Matthew Belford</dc:creator>
  <cp:lastModifiedBy>David Swart</cp:lastModifiedBy>
  <cp:revision>6</cp:revision>
  <dcterms:created xsi:type="dcterms:W3CDTF">2014-12-05T20:52:53Z</dcterms:created>
  <dcterms:modified xsi:type="dcterms:W3CDTF">2017-10-09T17:25:01Z</dcterms:modified>
</cp:coreProperties>
</file>