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4" r:id="rId7"/>
    <p:sldId id="262" r:id="rId8"/>
    <p:sldId id="263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BA40C-9EAA-324D-8F25-599C5BE4AED4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FF989-4987-3544-849F-6E87D3FC0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642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1703640-0724-3D41-B4D9-84BEA139A6C1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6E050FE-1A16-084A-A894-47D2618E527F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DE3C581-8A9E-1D43-A991-CC49541A325A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D8AD5AD-257E-194D-93EA-CF0748A76974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4EC534A-D4F3-DC4A-805B-7A30899AE535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199B747-E442-0949-A4E4-4F1BC7244AF4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49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CBBB110-11B9-E342-9D63-C8B74BE58BFF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0EB0635-A2A7-DE49-BC56-9A6DE9FE2827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D507F2F-A281-3C44-A764-1A1BCC137E48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91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625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8274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122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14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2684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840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598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409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148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757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5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11: Atomic Pudding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170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Models of the Atom</a:t>
            </a:r>
          </a:p>
        </p:txBody>
      </p:sp>
    </p:spTree>
    <p:extLst>
      <p:ext uri="{BB962C8B-B14F-4D97-AF65-F5344CB8AC3E}">
        <p14:creationId xmlns:p14="http://schemas.microsoft.com/office/powerpoint/2010/main" val="3418484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Entry Task for 9/26/17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AutoNum type="arabicPeriod"/>
              <a:tabLst>
                <a:tab pos="457200" algn="l"/>
              </a:tabLst>
            </a:pPr>
            <a:r>
              <a:rPr lang="en-US" sz="3200" dirty="0">
                <a:latin typeface="Palatino" charset="0"/>
                <a:ea typeface="ＭＳ Ｐゴシック" charset="0"/>
              </a:rPr>
              <a:t>What is an atom?</a:t>
            </a:r>
          </a:p>
          <a:p>
            <a:pPr marL="457200" indent="-457200" eaLnBrk="1" hangingPunct="1">
              <a:lnSpc>
                <a:spcPct val="90000"/>
              </a:lnSpc>
              <a:buAutoNum type="arabicPeriod"/>
              <a:tabLst>
                <a:tab pos="457200" algn="l"/>
              </a:tabLst>
            </a:pPr>
            <a:r>
              <a:rPr lang="en-US" sz="3200" dirty="0">
                <a:latin typeface="Palatino" charset="0"/>
                <a:ea typeface="ＭＳ Ｐゴシック" charset="0"/>
              </a:rPr>
              <a:t>Draw a picture of a carbon atom and label the parts.</a:t>
            </a:r>
            <a:endParaRPr lang="en-US" sz="32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endParaRPr lang="en-US" sz="2400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414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3200" dirty="0">
                <a:latin typeface="Palatino" charset="0"/>
                <a:ea typeface="ＭＳ Ｐゴシック" charset="0"/>
              </a:rPr>
              <a:t>How are the smallest bits of matter described?</a:t>
            </a:r>
            <a:endParaRPr lang="en-US" sz="3600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3600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363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historical development of the current atomic model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and draw an atomic model and explain the evidence that supports the existence of atomic structures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dynamic nature of scientific models</a:t>
            </a:r>
            <a:endParaRPr lang="en-US" sz="2400">
              <a:latin typeface="Times New Roman" charset="0"/>
              <a:ea typeface="ＭＳ Ｐゴシック" charset="0"/>
            </a:endParaRPr>
          </a:p>
          <a:p>
            <a:pPr marL="457200" indent="-457200" eaLnBrk="1" hangingPunct="1"/>
            <a:endParaRPr lang="en-US" sz="2400">
              <a:latin typeface="Times New Roman" charset="0"/>
              <a:ea typeface="ＭＳ Ｐゴシック" charset="0"/>
            </a:endParaRPr>
          </a:p>
          <a:p>
            <a:pPr marL="457200" indent="-45720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7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Vocabulary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886200"/>
          </a:xfrm>
        </p:spPr>
        <p:txBody>
          <a:bodyPr/>
          <a:lstStyle/>
          <a:p>
            <a:pPr marL="0" indent="0" eaLnBrk="1" hangingPunct="1"/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Model: </a:t>
            </a:r>
            <a:r>
              <a:rPr lang="en-US" sz="2400" dirty="0">
                <a:latin typeface="Arial" charset="0"/>
                <a:ea typeface="ＭＳ Ｐゴシック" charset="0"/>
              </a:rPr>
              <a:t>A simplified representation of something more complex, that facilitates understanding certain aspects of a real object or process.</a:t>
            </a: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Atoms: </a:t>
            </a:r>
            <a:r>
              <a:rPr lang="en-US" sz="2400" dirty="0">
                <a:latin typeface="Arial" charset="0"/>
                <a:ea typeface="ＭＳ Ｐゴシック" charset="0"/>
              </a:rPr>
              <a:t>The smallest unit of an element that retains the chemical properties of that element.</a:t>
            </a:r>
            <a:endParaRPr lang="en-US" dirty="0">
              <a:latin typeface="Palatino" charset="0"/>
              <a:ea typeface="ＭＳ Ｐゴシック" charset="0"/>
            </a:endParaRPr>
          </a:p>
        </p:txBody>
      </p:sp>
      <p:sp>
        <p:nvSpPr>
          <p:cNvPr id="15363" name="AutoShape 4"/>
          <p:cNvSpPr>
            <a:spLocks noChangeArrowheads="1"/>
          </p:cNvSpPr>
          <p:nvPr/>
        </p:nvSpPr>
        <p:spPr bwMode="auto">
          <a:xfrm>
            <a:off x="1143000" y="2819400"/>
            <a:ext cx="7010400" cy="2362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949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More Key Vocabulary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Nucleus: </a:t>
            </a:r>
            <a:r>
              <a:rPr lang="en-US" sz="2400">
                <a:latin typeface="Arial" charset="0"/>
                <a:ea typeface="ＭＳ Ｐゴシック" charset="0"/>
              </a:rPr>
              <a:t>The dense, positively charged structure found in the center of the atom. It is composed of protons and neutrons.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Proton: </a:t>
            </a:r>
            <a:r>
              <a:rPr lang="en-US" sz="2400">
                <a:latin typeface="Arial" charset="0"/>
                <a:ea typeface="ＭＳ Ｐゴシック" charset="0"/>
              </a:rPr>
              <a:t>A particle with a positive charge, found in the nucleus of atoms.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Electron: </a:t>
            </a:r>
            <a:r>
              <a:rPr lang="en-US" sz="2400">
                <a:latin typeface="Arial" charset="0"/>
                <a:ea typeface="ＭＳ Ｐゴシック" charset="0"/>
              </a:rPr>
              <a:t>A particle with a negative charge. Electrons move very fast around the outside of the nucleus of atoms.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Neutron: </a:t>
            </a:r>
            <a:r>
              <a:rPr lang="en-US" sz="2400">
                <a:latin typeface="Arial" charset="0"/>
                <a:ea typeface="ＭＳ Ｐゴシック" charset="0"/>
              </a:rPr>
              <a:t>A particle that does not have a charge, found in the nucleus of atoms.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8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21507" name="AutoShape 10"/>
          <p:cNvSpPr>
            <a:spLocks noChangeArrowheads="1"/>
          </p:cNvSpPr>
          <p:nvPr/>
        </p:nvSpPr>
        <p:spPr bwMode="auto">
          <a:xfrm>
            <a:off x="1066800" y="1981200"/>
            <a:ext cx="7315200" cy="4114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957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Atomic Model Through Time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  <p:pic>
        <p:nvPicPr>
          <p:cNvPr id="17411" name="Picture 68" descr="LBCTG_ALC_988_08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84"/>
          <a:stretch>
            <a:fillRect/>
          </a:stretch>
        </p:blipFill>
        <p:spPr bwMode="auto">
          <a:xfrm>
            <a:off x="1447800" y="3352800"/>
            <a:ext cx="685800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095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533378"/>
            <a:ext cx="7162800" cy="4670474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Palatino" charset="0"/>
                <a:ea typeface="ＭＳ Ｐゴシック" charset="0"/>
              </a:rPr>
              <a:t>Contemporary scientists are in agreement that matter is made up of tiny particles called atoms.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Palatino" charset="0"/>
                <a:ea typeface="ＭＳ Ｐゴシック" charset="0"/>
              </a:rPr>
              <a:t>Scientists have created models to describe atoms.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Palatino" charset="0"/>
                <a:ea typeface="ＭＳ Ｐゴシック" charset="0"/>
              </a:rPr>
              <a:t>Scientific evidence is a collection of observation that everyone agrees on.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Palatino" charset="0"/>
                <a:ea typeface="ＭＳ Ｐゴシック" charset="0"/>
              </a:rPr>
              <a:t>Science is theoretical and dynamic.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Palatino" charset="0"/>
                <a:ea typeface="ＭＳ Ｐゴシック" charset="0"/>
              </a:rPr>
              <a:t>Models and theories are continually being revised or replaced with new models and theories as new evidence is gathered.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sz="2400" b="1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128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Here is a model of a carbon atom.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1. List two things this model tells you about the carbon atom.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2. List something this model does not tell you about the carbon atom.</a:t>
            </a:r>
            <a:endParaRPr lang="en-US" sz="2400" b="1" dirty="0">
              <a:latin typeface="Palatino" charset="0"/>
              <a:ea typeface="ＭＳ Ｐゴシック" charset="0"/>
            </a:endParaRPr>
          </a:p>
        </p:txBody>
      </p:sp>
      <p:pic>
        <p:nvPicPr>
          <p:cNvPr id="29699" name="Picture 78" descr="LBCSE_941_01_1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8" t="8170" r="13834" b="40746"/>
          <a:stretch>
            <a:fillRect/>
          </a:stretch>
        </p:blipFill>
        <p:spPr bwMode="auto">
          <a:xfrm>
            <a:off x="3200400" y="2590800"/>
            <a:ext cx="23622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68814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326</Words>
  <Application>Microsoft Office PowerPoint</Application>
  <PresentationFormat>On-screen Show (4:3)</PresentationFormat>
  <Paragraphs>51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ＭＳ Ｐゴシック</vt:lpstr>
      <vt:lpstr>Arial</vt:lpstr>
      <vt:lpstr>Calibri</vt:lpstr>
      <vt:lpstr>Palatino</vt:lpstr>
      <vt:lpstr>Times</vt:lpstr>
      <vt:lpstr>Times New Roman</vt:lpstr>
      <vt:lpstr>Blank Presentation</vt:lpstr>
      <vt:lpstr>Lesson 11: Atomic Pudding</vt:lpstr>
      <vt:lpstr>Entry Task for 9/26/17</vt:lpstr>
      <vt:lpstr>Key Question</vt:lpstr>
      <vt:lpstr>You will be able to:</vt:lpstr>
      <vt:lpstr>Key Vocabulary</vt:lpstr>
      <vt:lpstr>More Key Vocabulary</vt:lpstr>
      <vt:lpstr>Discussion Notes</vt:lpstr>
      <vt:lpstr>Discussion Notes (cont.)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III: A World of Particles</dc:title>
  <dc:creator>Matthew Belford</dc:creator>
  <cp:lastModifiedBy>David Swart</cp:lastModifiedBy>
  <cp:revision>7</cp:revision>
  <dcterms:created xsi:type="dcterms:W3CDTF">2014-12-05T20:39:10Z</dcterms:created>
  <dcterms:modified xsi:type="dcterms:W3CDTF">2017-09-26T01:20:21Z</dcterms:modified>
</cp:coreProperties>
</file>