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2.png"/><Relationship Id="rId4" Type="http://schemas.openxmlformats.org/officeDocument/2006/relationships/hyperlink" Target="http://youtube.com/v/MsHCqrrU-Gk" TargetMode="External"/><Relationship Id="rId5" Type="http://schemas.openxmlformats.org/officeDocument/2006/relationships/image" Target="../media/image0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5.png"/><Relationship Id="rId4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9.png"/><Relationship Id="rId4" Type="http://schemas.openxmlformats.org/officeDocument/2006/relationships/image" Target="../media/image08.png"/><Relationship Id="rId9" Type="http://schemas.openxmlformats.org/officeDocument/2006/relationships/image" Target="../media/image06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07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643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Shape 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9675" y="0"/>
            <a:ext cx="45643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Reproduction Strategies of Seahorses and Elephants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0" y="131700"/>
            <a:ext cx="20955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2991750" y="131700"/>
            <a:ext cx="36477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2400" u="sng">
                <a:highlight>
                  <a:srgbClr val="FFFF00"/>
                </a:highlight>
              </a:rPr>
              <a:t>Seahorse Reproduction </a:t>
            </a:r>
          </a:p>
        </p:txBody>
      </p:sp>
      <p:sp>
        <p:nvSpPr>
          <p:cNvPr id="63" name="Shape 63">
            <a:hlinkClick r:id="rId4"/>
          </p:cNvPr>
          <p:cNvSpPr/>
          <p:nvPr/>
        </p:nvSpPr>
        <p:spPr>
          <a:xfrm>
            <a:off x="60750" y="2341850"/>
            <a:ext cx="2010450" cy="2395299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" name="Shape 64"/>
          <p:cNvSpPr txBox="1"/>
          <p:nvPr/>
        </p:nvSpPr>
        <p:spPr>
          <a:xfrm>
            <a:off x="2071187" y="627010"/>
            <a:ext cx="6762000" cy="38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Males carry the offspring in a pouch for 25-45 days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Seahorses use sexual reproduction to create offspring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Males will commonly fight with their tales during mating season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They can reproduce up to 2,000 fry (babies) at a time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Less than 1% of fry survive after birth, parents do not protect or take care of offspring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During the mating process, both the female and the male engage in a dance that can last up to eight hours, then the female places her eggs into the male seahorse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Some seahorses mate together for life, but some switch mates or only mate with one another for one season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Seahorses reach sexual maturity at the age of 6 months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Seahorses live up to 5 years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887" y="287637"/>
            <a:ext cx="2295525" cy="19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/>
          <p:nvPr/>
        </p:nvSpPr>
        <p:spPr>
          <a:xfrm>
            <a:off x="2313625" y="812750"/>
            <a:ext cx="6627900" cy="38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Elephants are the largest mammals on earth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Elephants use Sexual reproduction to create offspring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Age of sexual maturity for females is ages 11-20 and for males is ages 14-19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>
                <a:highlight>
                  <a:srgbClr val="FFFFFF"/>
                </a:highlight>
              </a:rPr>
              <a:t>Competition for potential mates is settled by bulls through a trial of strength, usually pushing, tusking, wrestling, and ramming</a:t>
            </a:r>
            <a:r>
              <a:rPr lang="en"/>
              <a:t>, the winner selects a female from the herd and after a brief courtship they mate.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Mating lasts 20 seconds and continues periodically for 2 days.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Length of gestation is 20-22 months (The longest gestation period of all mammals)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On average produce only 4 calves in a 50 year reproductive life span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Elephant calves are dependent on their mothers for 3-4 years after birth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2815275" y="218625"/>
            <a:ext cx="35364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2400" u="sng">
                <a:highlight>
                  <a:srgbClr val="FFFF00"/>
                </a:highlight>
              </a:rPr>
              <a:t>Elephant Reproduction</a:t>
            </a:r>
          </a:p>
        </p:txBody>
      </p:sp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625" y="2278375"/>
            <a:ext cx="224790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idx="1" type="body"/>
          </p:nvPr>
        </p:nvSpPr>
        <p:spPr>
          <a:xfrm>
            <a:off x="281700" y="1382600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Both use sexual reproduction to produce offspring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Both animals court their significant other before mating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Males of both species often fight for the right to reproduce with a female</a:t>
            </a:r>
          </a:p>
        </p:txBody>
      </p:sp>
      <p:sp>
        <p:nvSpPr>
          <p:cNvPr id="78" name="Shape 78"/>
          <p:cNvSpPr txBox="1"/>
          <p:nvPr>
            <p:ph type="title"/>
          </p:nvPr>
        </p:nvSpPr>
        <p:spPr>
          <a:xfrm>
            <a:off x="303450" y="134350"/>
            <a:ext cx="8537100" cy="76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400" u="sng">
                <a:highlight>
                  <a:srgbClr val="FFFF00"/>
                </a:highlight>
              </a:rPr>
              <a:t>Comparing and Contrasting The Reproductive Strategies Of Elephants and Seahorses</a:t>
            </a:r>
          </a:p>
        </p:txBody>
      </p:sp>
      <p:sp>
        <p:nvSpPr>
          <p:cNvPr id="79" name="Shape 79"/>
          <p:cNvSpPr txBox="1"/>
          <p:nvPr>
            <p:ph idx="2" type="body"/>
          </p:nvPr>
        </p:nvSpPr>
        <p:spPr>
          <a:xfrm>
            <a:off x="4786350" y="1382600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Male seahorses give birth whereas male elephants do not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Seahorse gestation period is significantly shorter than elephant gestation period</a:t>
            </a:r>
          </a:p>
          <a:p>
            <a:pPr indent="-342900" lvl="0" marL="457200" rtl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Elephant calves depend on their mothers for survival but fry are on their own after birth</a:t>
            </a:r>
          </a:p>
          <a:p>
            <a:pPr indent="-342900" lvl="0" marL="45720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" sz="1800">
                <a:solidFill>
                  <a:srgbClr val="000000"/>
                </a:solidFill>
              </a:rPr>
              <a:t>Seahorses reach sexual maturity at an earlier age than Elephants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1262900" y="1017225"/>
            <a:ext cx="14613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highlight>
                  <a:srgbClr val="9FC5E8"/>
                </a:highlight>
              </a:rPr>
              <a:t>Similarities: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6055650" y="1071800"/>
            <a:ext cx="1461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highlight>
                  <a:srgbClr val="EA9999"/>
                </a:highlight>
              </a:rPr>
              <a:t>Differences: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800">
              <a:highlight>
                <a:srgbClr val="4A86E8"/>
              </a:highlight>
            </a:endParaRPr>
          </a:p>
        </p:txBody>
      </p:sp>
      <p:cxnSp>
        <p:nvCxnSpPr>
          <p:cNvPr id="82" name="Shape 82"/>
          <p:cNvCxnSpPr/>
          <p:nvPr/>
        </p:nvCxnSpPr>
        <p:spPr>
          <a:xfrm>
            <a:off x="4533975" y="1154875"/>
            <a:ext cx="26100" cy="40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83" name="Shape 83"/>
          <p:cNvSpPr txBox="1"/>
          <p:nvPr/>
        </p:nvSpPr>
        <p:spPr>
          <a:xfrm>
            <a:off x="1935500" y="4106250"/>
            <a:ext cx="61593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3737"/>
            <a:ext cx="2681075" cy="302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1075" y="57150"/>
            <a:ext cx="3074149" cy="243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3400" y="2703699"/>
            <a:ext cx="1743075" cy="243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5225" y="183050"/>
            <a:ext cx="3233175" cy="238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025675"/>
            <a:ext cx="2681075" cy="20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33074" y="2703700"/>
            <a:ext cx="2321375" cy="243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57925" y="2732537"/>
            <a:ext cx="1743075" cy="238211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1403825" y="1139150"/>
            <a:ext cx="6213600" cy="19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t/>
            </a:r>
            <a:endParaRPr sz="96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