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8357144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6774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6831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9876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4710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2232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97224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80167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71538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4128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Lizards and frogs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Name and description 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Whiptail lizard (Cnemidophorus uniparens)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"/>
              <a:t>Lives in the southern western united states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"/>
              <a:t>This species of lizard is made up of only female, all the lizards are one gender 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"/>
              <a:t>Even though all the lizards are female some act like males because of different levels of sex hormones </a:t>
            </a:r>
          </a:p>
        </p:txBody>
      </p:sp>
      <p:pic>
        <p:nvPicPr>
          <p:cNvPr id="62" name="Shape 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4073" y="0"/>
            <a:ext cx="3119924" cy="20815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Reproductive Lizards  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-These all female whiptails reproduce by laying eggs that are not fertilized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Mainly because there are no males to have sex with the females  </a:t>
            </a:r>
          </a:p>
        </p:txBody>
      </p:sp>
      <p:pic>
        <p:nvPicPr>
          <p:cNvPr id="69" name="Shape 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7771" y="2130725"/>
            <a:ext cx="3833824" cy="301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Description of reproductive strategy  </a:t>
            </a:r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-it all happens in the lizards ovaries, the ovaries start out small but get bigger as the eggs inside them mature 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- the eggs are then released into the oviduct where the eggs develop hard shells 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- the eggs develop inside the shell while the lizards ovaries prepare another round of egg production 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-in a couple of weeks the eggs that have been developing finally leave the lizard and lay eggs 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- the lizards have different times for when these cycles happen letting the male/female behavior happen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 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Name and description </a:t>
            </a:r>
          </a:p>
        </p:txBody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832300" cy="3990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Leopard Frog (Rana Pipiens), The frog is an an amphibian and they are predominantly aquatic which means they aren't always in the water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"/>
              <a:t>They have smooth,moist skin and its strong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"/>
              <a:t>They have webbed hind feet they have adapted for swimming and leaping 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"/>
              <a:t>They eat worms and insects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"/>
              <a:t>Adults are 5 to 9 centimeters long 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"/>
              <a:t>These frogs breed in freshwater ponds once a year 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"/>
              <a:t>The male has a special call to call females over 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82" name="Shape 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0075" y="2796125"/>
            <a:ext cx="3033925" cy="234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Reproductive category for frogs 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endParaRPr/>
          </a:p>
          <a:p>
            <a:pPr lv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endParaRPr/>
          </a:p>
          <a:p>
            <a:pPr lv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 </a:t>
            </a: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har char="-"/>
            </a:pPr>
            <a:r>
              <a:rPr lang="en"/>
              <a:t>Female frogs lay hundreds of eggs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"/>
              <a:t>The male expels sperm over the eggs as the female ejects them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"/>
              <a:t>The fertilized eggs float off in duster and become attached to water plants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"/>
              <a:t>Eggs lay occurs at night or early dawn in the springtakes about ten minutes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89" name="Shape 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1200" y="2408423"/>
            <a:ext cx="2905500" cy="273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Description of reproductive strategy frogs </a:t>
            </a:r>
          </a:p>
        </p:txBody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female lays the eggs and the male puts the sperm on the eggs and the eggs leave and doesit by themselfs.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Comparison between two organisms  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2" name="Shape 102"/>
          <p:cNvSpPr/>
          <p:nvPr/>
        </p:nvSpPr>
        <p:spPr>
          <a:xfrm>
            <a:off x="-115025" y="1050125"/>
            <a:ext cx="4533600" cy="3990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                        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                       </a:t>
            </a:r>
            <a:r>
              <a:rPr lang="en" sz="2400"/>
              <a:t>  Frogs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Frogs have eggs and sperm to reproduce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Needed one male and one female to happen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3" name="Shape 103"/>
          <p:cNvSpPr/>
          <p:nvPr/>
        </p:nvSpPr>
        <p:spPr>
          <a:xfrm>
            <a:off x="4418575" y="1017725"/>
            <a:ext cx="4809900" cy="40557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   </a:t>
            </a:r>
            <a:r>
              <a:rPr lang="en" sz="2400"/>
              <a:t>Lizards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en"/>
              <a:t>Lizards only are made up of females 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en"/>
              <a:t>Male sperm is not used unlike the frogs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en"/>
              <a:t>Theres no male</a:t>
            </a:r>
          </a:p>
          <a:p>
            <a:pPr lvl="0" algn="l" rtl="0">
              <a:spcBef>
                <a:spcPts val="0"/>
              </a:spcBef>
              <a:buNone/>
            </a:pPr>
            <a:endParaRPr/>
          </a:p>
          <a:p>
            <a:pPr lvl="0" algn="l" rtl="0">
              <a:spcBef>
                <a:spcPts val="0"/>
              </a:spcBef>
              <a:buNone/>
            </a:pPr>
            <a:endParaRPr/>
          </a:p>
          <a:p>
            <a:pPr lvl="0" algn="l" rtl="0">
              <a:spcBef>
                <a:spcPts val="0"/>
              </a:spcBef>
              <a:buNone/>
            </a:pPr>
            <a:endParaRPr/>
          </a:p>
          <a:p>
            <a:pPr lvl="0" algn="l" rtl="0">
              <a:spcBef>
                <a:spcPts val="0"/>
              </a:spcBef>
              <a:buNone/>
            </a:pPr>
            <a:endParaRPr/>
          </a:p>
          <a:p>
            <a:pPr lvl="0" algn="l" rtl="0">
              <a:spcBef>
                <a:spcPts val="0"/>
              </a:spcBef>
              <a:buNone/>
            </a:pPr>
            <a:endParaRPr/>
          </a:p>
          <a:p>
            <a:pPr lvl="0" algn="l" rtl="0">
              <a:spcBef>
                <a:spcPts val="0"/>
              </a:spcBef>
              <a:buNone/>
            </a:pPr>
            <a:endParaRPr/>
          </a:p>
          <a:p>
            <a:pPr lvl="0" algn="l" rtl="0">
              <a:spcBef>
                <a:spcPts val="0"/>
              </a:spcBef>
              <a:buNone/>
            </a:pPr>
            <a:endParaRPr/>
          </a:p>
          <a:p>
            <a:pPr lvl="0" algn="l" rtl="0">
              <a:spcBef>
                <a:spcPts val="0"/>
              </a:spcBef>
              <a:buNone/>
            </a:pPr>
            <a:endParaRPr/>
          </a:p>
          <a:p>
            <a:pPr lvl="0" algn="l" rtl="0">
              <a:spcBef>
                <a:spcPts val="0"/>
              </a:spcBef>
              <a:buNone/>
            </a:pPr>
            <a:endParaRPr/>
          </a:p>
          <a:p>
            <a:pPr lvl="0" algn="l" rtl="0">
              <a:spcBef>
                <a:spcPts val="0"/>
              </a:spcBef>
              <a:buNone/>
            </a:pPr>
            <a:endParaRPr/>
          </a:p>
          <a:p>
            <a:pPr lvl="0" algn="l">
              <a:spcBef>
                <a:spcPts val="0"/>
              </a:spcBef>
              <a:buNone/>
            </a:pPr>
            <a:r>
              <a:rPr lang="en"/>
              <a:t>               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similar</a:t>
            </a:r>
          </a:p>
        </p:txBody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0" name="Shape 110"/>
          <p:cNvSpPr/>
          <p:nvPr/>
        </p:nvSpPr>
        <p:spPr>
          <a:xfrm>
            <a:off x="-80550" y="909025"/>
            <a:ext cx="5085900" cy="42345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har char="-"/>
            </a:pPr>
            <a:r>
              <a:rPr lang="en"/>
              <a:t>They both have eggs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"/>
              <a:t>They both like to get ontop of each other and have sex</a:t>
            </a:r>
          </a:p>
          <a:p>
            <a:pPr marL="457200" lvl="0" indent="-228600">
              <a:spcBef>
                <a:spcPts val="0"/>
              </a:spcBef>
              <a:buChar char="-"/>
            </a:pPr>
            <a:r>
              <a:rPr lang="en"/>
              <a:t>Both eat insects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395</Words>
  <Application>Microsoft Office PowerPoint</Application>
  <PresentationFormat>On-screen Show (16:9)</PresentationFormat>
  <Paragraphs>68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Arial</vt:lpstr>
      <vt:lpstr>simple-light-2</vt:lpstr>
      <vt:lpstr>Lizards and frogs</vt:lpstr>
      <vt:lpstr>Name and description </vt:lpstr>
      <vt:lpstr>Reproductive Lizards  </vt:lpstr>
      <vt:lpstr>Description of reproductive strategy  </vt:lpstr>
      <vt:lpstr>Name and description </vt:lpstr>
      <vt:lpstr>Reproductive category for frogs     </vt:lpstr>
      <vt:lpstr>Description of reproductive strategy frogs </vt:lpstr>
      <vt:lpstr>Comparison between two organisms  </vt:lpstr>
      <vt:lpstr>similar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Lizards and frogs</dc:title>
  <cp:lastModifiedBy>David Swart</cp:lastModifiedBy>
  <cp:revision>1</cp:revision>
  <dcterms:modified xsi:type="dcterms:W3CDTF">2016-04-06T17:20:57Z</dcterms:modified>
</cp:coreProperties>
</file>