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6858000" cy="9144000"/>
  <p:embeddedFontLst>
    <p:embeddedFont>
      <p:font typeface="Old Standard TT" panose="020B0604020202020204" charset="0"/>
      <p:regular r:id="rId10"/>
      <p:bold r:id="rId11"/>
      <p:italic r:id="rId1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F752686-4E63-4D35-9BAE-31643A53E600}">
  <a:tblStyle styleId="{DF752686-4E63-4D35-9BAE-31643A53E600}" styleName="Table_0"/>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72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2558758349"/>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Shape 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 name="Shape 5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236093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3" name="Shape 6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432892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Shape 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8" name="Shape 6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212360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4" name="Shape 7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0296444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21869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8" name="Shape 8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837534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3" name="Shape 9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288697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dk1"/>
        </a:solidFill>
        <a:effectLst/>
      </p:bgPr>
    </p:bg>
    <p:spTree>
      <p:nvGrpSpPr>
        <p:cNvPr id="1" name="Shape 9"/>
        <p:cNvGrpSpPr/>
        <p:nvPr/>
      </p:nvGrpSpPr>
      <p:grpSpPr>
        <a:xfrm>
          <a:off x="0" y="0"/>
          <a:ext cx="0" cy="0"/>
          <a:chOff x="0" y="0"/>
          <a:chExt cx="0" cy="0"/>
        </a:xfrm>
      </p:grpSpPr>
      <p:sp>
        <p:nvSpPr>
          <p:cNvPr id="10" name="Shape 10"/>
          <p:cNvSpPr/>
          <p:nvPr/>
        </p:nvSpPr>
        <p:spPr>
          <a:xfrm>
            <a:off x="0" y="100"/>
            <a:ext cx="9144000" cy="1711799"/>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cxnSp>
        <p:nvCxnSpPr>
          <p:cNvPr id="11" name="Shape 11"/>
          <p:cNvCxnSpPr/>
          <p:nvPr/>
        </p:nvCxnSpPr>
        <p:spPr>
          <a:xfrm>
            <a:off x="641934" y="3597500"/>
            <a:ext cx="390299" cy="0"/>
          </a:xfrm>
          <a:prstGeom prst="straightConnector1">
            <a:avLst/>
          </a:prstGeom>
          <a:noFill/>
          <a:ln w="28575" cap="flat" cmpd="sng">
            <a:solidFill>
              <a:schemeClr val="accent1"/>
            </a:solidFill>
            <a:prstDash val="solid"/>
            <a:round/>
            <a:headEnd type="none" w="med" len="med"/>
            <a:tailEnd type="none" w="med" len="med"/>
          </a:ln>
        </p:spPr>
      </p:cxnSp>
      <p:sp>
        <p:nvSpPr>
          <p:cNvPr id="12" name="Shape 12"/>
          <p:cNvSpPr txBox="1">
            <a:spLocks noGrp="1"/>
          </p:cNvSpPr>
          <p:nvPr>
            <p:ph type="ctrTitle"/>
          </p:nvPr>
        </p:nvSpPr>
        <p:spPr>
          <a:xfrm>
            <a:off x="512700" y="1893300"/>
            <a:ext cx="8118599" cy="1522800"/>
          </a:xfrm>
          <a:prstGeom prst="rect">
            <a:avLst/>
          </a:prstGeom>
        </p:spPr>
        <p:txBody>
          <a:bodyPr lIns="91425" tIns="91425" rIns="91425" bIns="91425" anchor="b" anchorCtr="0"/>
          <a:lstStyle>
            <a:lvl1pPr lvl="0">
              <a:spcBef>
                <a:spcPts val="0"/>
              </a:spcBef>
              <a:buClr>
                <a:schemeClr val="accent1"/>
              </a:buClr>
              <a:buSzPct val="100000"/>
              <a:defRPr sz="4200">
                <a:solidFill>
                  <a:schemeClr val="accent1"/>
                </a:solidFill>
              </a:defRPr>
            </a:lvl1pPr>
            <a:lvl2pPr lvl="1">
              <a:spcBef>
                <a:spcPts val="0"/>
              </a:spcBef>
              <a:buClr>
                <a:schemeClr val="accent1"/>
              </a:buClr>
              <a:buSzPct val="100000"/>
              <a:defRPr sz="4200">
                <a:solidFill>
                  <a:schemeClr val="accent1"/>
                </a:solidFill>
              </a:defRPr>
            </a:lvl2pPr>
            <a:lvl3pPr lvl="2">
              <a:spcBef>
                <a:spcPts val="0"/>
              </a:spcBef>
              <a:buClr>
                <a:schemeClr val="accent1"/>
              </a:buClr>
              <a:buSzPct val="100000"/>
              <a:defRPr sz="4200">
                <a:solidFill>
                  <a:schemeClr val="accent1"/>
                </a:solidFill>
              </a:defRPr>
            </a:lvl3pPr>
            <a:lvl4pPr lvl="3">
              <a:spcBef>
                <a:spcPts val="0"/>
              </a:spcBef>
              <a:buClr>
                <a:schemeClr val="accent1"/>
              </a:buClr>
              <a:buSzPct val="100000"/>
              <a:defRPr sz="4200">
                <a:solidFill>
                  <a:schemeClr val="accent1"/>
                </a:solidFill>
              </a:defRPr>
            </a:lvl4pPr>
            <a:lvl5pPr lvl="4">
              <a:spcBef>
                <a:spcPts val="0"/>
              </a:spcBef>
              <a:buClr>
                <a:schemeClr val="accent1"/>
              </a:buClr>
              <a:buSzPct val="100000"/>
              <a:defRPr sz="4200">
                <a:solidFill>
                  <a:schemeClr val="accent1"/>
                </a:solidFill>
              </a:defRPr>
            </a:lvl5pPr>
            <a:lvl6pPr lvl="5">
              <a:spcBef>
                <a:spcPts val="0"/>
              </a:spcBef>
              <a:buClr>
                <a:schemeClr val="accent1"/>
              </a:buClr>
              <a:buSzPct val="100000"/>
              <a:defRPr sz="4200">
                <a:solidFill>
                  <a:schemeClr val="accent1"/>
                </a:solidFill>
              </a:defRPr>
            </a:lvl6pPr>
            <a:lvl7pPr lvl="6">
              <a:spcBef>
                <a:spcPts val="0"/>
              </a:spcBef>
              <a:buClr>
                <a:schemeClr val="accent1"/>
              </a:buClr>
              <a:buSzPct val="100000"/>
              <a:defRPr sz="4200">
                <a:solidFill>
                  <a:schemeClr val="accent1"/>
                </a:solidFill>
              </a:defRPr>
            </a:lvl7pPr>
            <a:lvl8pPr lvl="7">
              <a:spcBef>
                <a:spcPts val="0"/>
              </a:spcBef>
              <a:buClr>
                <a:schemeClr val="accent1"/>
              </a:buClr>
              <a:buSzPct val="100000"/>
              <a:defRPr sz="4200">
                <a:solidFill>
                  <a:schemeClr val="accent1"/>
                </a:solidFill>
              </a:defRPr>
            </a:lvl8pPr>
            <a:lvl9pPr lvl="8">
              <a:spcBef>
                <a:spcPts val="0"/>
              </a:spcBef>
              <a:buClr>
                <a:schemeClr val="accent1"/>
              </a:buClr>
              <a:buSzPct val="100000"/>
              <a:defRPr sz="4200">
                <a:solidFill>
                  <a:schemeClr val="accent1"/>
                </a:solidFill>
              </a:defRPr>
            </a:lvl9pPr>
          </a:lstStyle>
          <a:p>
            <a:endParaRPr/>
          </a:p>
        </p:txBody>
      </p:sp>
      <p:sp>
        <p:nvSpPr>
          <p:cNvPr id="13" name="Shape 13"/>
          <p:cNvSpPr txBox="1">
            <a:spLocks noGrp="1"/>
          </p:cNvSpPr>
          <p:nvPr>
            <p:ph type="subTitle" idx="1"/>
          </p:nvPr>
        </p:nvSpPr>
        <p:spPr>
          <a:xfrm>
            <a:off x="512700" y="3840639"/>
            <a:ext cx="8118599" cy="787499"/>
          </a:xfrm>
          <a:prstGeom prst="rect">
            <a:avLst/>
          </a:prstGeom>
        </p:spPr>
        <p:txBody>
          <a:bodyPr lIns="91425" tIns="91425" rIns="91425" bIns="91425" anchor="t" anchorCtr="0"/>
          <a:lstStyle>
            <a:lvl1pPr lvl="0">
              <a:lnSpc>
                <a:spcPct val="100000"/>
              </a:lnSpc>
              <a:spcBef>
                <a:spcPts val="0"/>
              </a:spcBef>
              <a:spcAft>
                <a:spcPts val="0"/>
              </a:spcAft>
              <a:buClr>
                <a:schemeClr val="accent2"/>
              </a:buClr>
              <a:buSzPct val="100000"/>
              <a:buNone/>
              <a:defRPr sz="2400">
                <a:solidFill>
                  <a:schemeClr val="accent2"/>
                </a:solidFill>
              </a:defRPr>
            </a:lvl1pPr>
            <a:lvl2pPr lvl="1">
              <a:lnSpc>
                <a:spcPct val="100000"/>
              </a:lnSpc>
              <a:spcBef>
                <a:spcPts val="0"/>
              </a:spcBef>
              <a:spcAft>
                <a:spcPts val="0"/>
              </a:spcAft>
              <a:buClr>
                <a:schemeClr val="accent2"/>
              </a:buClr>
              <a:buSzPct val="100000"/>
              <a:buNone/>
              <a:defRPr sz="2400">
                <a:solidFill>
                  <a:schemeClr val="accent2"/>
                </a:solidFill>
              </a:defRPr>
            </a:lvl2pPr>
            <a:lvl3pPr lvl="2">
              <a:lnSpc>
                <a:spcPct val="100000"/>
              </a:lnSpc>
              <a:spcBef>
                <a:spcPts val="0"/>
              </a:spcBef>
              <a:spcAft>
                <a:spcPts val="0"/>
              </a:spcAft>
              <a:buClr>
                <a:schemeClr val="accent2"/>
              </a:buClr>
              <a:buSzPct val="100000"/>
              <a:buNone/>
              <a:defRPr sz="2400">
                <a:solidFill>
                  <a:schemeClr val="accent2"/>
                </a:solidFill>
              </a:defRPr>
            </a:lvl3pPr>
            <a:lvl4pPr lvl="3">
              <a:lnSpc>
                <a:spcPct val="100000"/>
              </a:lnSpc>
              <a:spcBef>
                <a:spcPts val="0"/>
              </a:spcBef>
              <a:spcAft>
                <a:spcPts val="0"/>
              </a:spcAft>
              <a:buClr>
                <a:schemeClr val="accent2"/>
              </a:buClr>
              <a:buSzPct val="100000"/>
              <a:buNone/>
              <a:defRPr sz="2400">
                <a:solidFill>
                  <a:schemeClr val="accent2"/>
                </a:solidFill>
              </a:defRPr>
            </a:lvl4pPr>
            <a:lvl5pPr lvl="4">
              <a:lnSpc>
                <a:spcPct val="100000"/>
              </a:lnSpc>
              <a:spcBef>
                <a:spcPts val="0"/>
              </a:spcBef>
              <a:spcAft>
                <a:spcPts val="0"/>
              </a:spcAft>
              <a:buClr>
                <a:schemeClr val="accent2"/>
              </a:buClr>
              <a:buSzPct val="100000"/>
              <a:buNone/>
              <a:defRPr sz="2400">
                <a:solidFill>
                  <a:schemeClr val="accent2"/>
                </a:solidFill>
              </a:defRPr>
            </a:lvl5pPr>
            <a:lvl6pPr lvl="5">
              <a:lnSpc>
                <a:spcPct val="100000"/>
              </a:lnSpc>
              <a:spcBef>
                <a:spcPts val="0"/>
              </a:spcBef>
              <a:spcAft>
                <a:spcPts val="0"/>
              </a:spcAft>
              <a:buClr>
                <a:schemeClr val="accent2"/>
              </a:buClr>
              <a:buSzPct val="100000"/>
              <a:buNone/>
              <a:defRPr sz="2400">
                <a:solidFill>
                  <a:schemeClr val="accent2"/>
                </a:solidFill>
              </a:defRPr>
            </a:lvl6pPr>
            <a:lvl7pPr lvl="6">
              <a:lnSpc>
                <a:spcPct val="100000"/>
              </a:lnSpc>
              <a:spcBef>
                <a:spcPts val="0"/>
              </a:spcBef>
              <a:spcAft>
                <a:spcPts val="0"/>
              </a:spcAft>
              <a:buClr>
                <a:schemeClr val="accent2"/>
              </a:buClr>
              <a:buSzPct val="100000"/>
              <a:buNone/>
              <a:defRPr sz="2400">
                <a:solidFill>
                  <a:schemeClr val="accent2"/>
                </a:solidFill>
              </a:defRPr>
            </a:lvl7pPr>
            <a:lvl8pPr lvl="7">
              <a:lnSpc>
                <a:spcPct val="100000"/>
              </a:lnSpc>
              <a:spcBef>
                <a:spcPts val="0"/>
              </a:spcBef>
              <a:spcAft>
                <a:spcPts val="0"/>
              </a:spcAft>
              <a:buClr>
                <a:schemeClr val="accent2"/>
              </a:buClr>
              <a:buSzPct val="100000"/>
              <a:buNone/>
              <a:defRPr sz="2400">
                <a:solidFill>
                  <a:schemeClr val="accent2"/>
                </a:solidFill>
              </a:defRPr>
            </a:lvl8pPr>
            <a:lvl9pPr lvl="8">
              <a:lnSpc>
                <a:spcPct val="100000"/>
              </a:lnSpc>
              <a:spcBef>
                <a:spcPts val="0"/>
              </a:spcBef>
              <a:spcAft>
                <a:spcPts val="0"/>
              </a:spcAft>
              <a:buClr>
                <a:schemeClr val="accent2"/>
              </a:buClr>
              <a:buSzPct val="100000"/>
              <a:buNone/>
              <a:defRPr sz="2400">
                <a:solidFill>
                  <a:schemeClr val="accent2"/>
                </a:solidFill>
              </a:defRPr>
            </a:lvl9pPr>
          </a:lstStyle>
          <a:p>
            <a:endParaRPr/>
          </a:p>
        </p:txBody>
      </p:sp>
      <p:sp>
        <p:nvSpPr>
          <p:cNvPr id="14" name="Shape 14"/>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accent1"/>
                </a:solidFill>
              </a:rPr>
              <a:t>‹#›</a:t>
            </a:fld>
            <a:endParaRPr lang="en">
              <a:solidFill>
                <a:schemeClr val="accent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dk1"/>
        </a:solidFill>
        <a:effectLst/>
      </p:bgPr>
    </p:bg>
    <p:spTree>
      <p:nvGrpSpPr>
        <p:cNvPr id="1" name="Shape 15"/>
        <p:cNvGrpSpPr/>
        <p:nvPr/>
      </p:nvGrpSpPr>
      <p:grpSpPr>
        <a:xfrm>
          <a:off x="0" y="0"/>
          <a:ext cx="0" cy="0"/>
          <a:chOff x="0" y="0"/>
          <a:chExt cx="0" cy="0"/>
        </a:xfrm>
      </p:grpSpPr>
      <p:cxnSp>
        <p:nvCxnSpPr>
          <p:cNvPr id="16" name="Shape 16"/>
          <p:cNvCxnSpPr/>
          <p:nvPr/>
        </p:nvCxnSpPr>
        <p:spPr>
          <a:xfrm>
            <a:off x="641934" y="3597500"/>
            <a:ext cx="390299" cy="0"/>
          </a:xfrm>
          <a:prstGeom prst="straightConnector1">
            <a:avLst/>
          </a:prstGeom>
          <a:noFill/>
          <a:ln w="28575" cap="flat" cmpd="sng">
            <a:solidFill>
              <a:schemeClr val="lt2"/>
            </a:solidFill>
            <a:prstDash val="solid"/>
            <a:round/>
            <a:headEnd type="none" w="med" len="med"/>
            <a:tailEnd type="none" w="med" len="med"/>
          </a:ln>
        </p:spPr>
      </p:cxnSp>
      <p:sp>
        <p:nvSpPr>
          <p:cNvPr id="17" name="Shape 17"/>
          <p:cNvSpPr txBox="1">
            <a:spLocks noGrp="1"/>
          </p:cNvSpPr>
          <p:nvPr>
            <p:ph type="title"/>
          </p:nvPr>
        </p:nvSpPr>
        <p:spPr>
          <a:xfrm>
            <a:off x="512700" y="1893300"/>
            <a:ext cx="8118599" cy="1522800"/>
          </a:xfrm>
          <a:prstGeom prst="rect">
            <a:avLst/>
          </a:prstGeom>
        </p:spPr>
        <p:txBody>
          <a:bodyPr lIns="91425" tIns="91425" rIns="91425" bIns="91425" anchor="b" anchorCtr="0"/>
          <a:lstStyle>
            <a:lvl1pPr lvl="0">
              <a:spcBef>
                <a:spcPts val="0"/>
              </a:spcBef>
              <a:buClr>
                <a:schemeClr val="accent1"/>
              </a:buClr>
              <a:buSzPct val="100000"/>
              <a:defRPr sz="6000">
                <a:solidFill>
                  <a:schemeClr val="accent1"/>
                </a:solidFill>
              </a:defRPr>
            </a:lvl1pPr>
            <a:lvl2pPr lvl="1">
              <a:spcBef>
                <a:spcPts val="0"/>
              </a:spcBef>
              <a:buClr>
                <a:schemeClr val="accent1"/>
              </a:buClr>
              <a:buSzPct val="100000"/>
              <a:defRPr sz="6000">
                <a:solidFill>
                  <a:schemeClr val="accent1"/>
                </a:solidFill>
              </a:defRPr>
            </a:lvl2pPr>
            <a:lvl3pPr lvl="2">
              <a:spcBef>
                <a:spcPts val="0"/>
              </a:spcBef>
              <a:buClr>
                <a:schemeClr val="accent1"/>
              </a:buClr>
              <a:buSzPct val="100000"/>
              <a:defRPr sz="6000">
                <a:solidFill>
                  <a:schemeClr val="accent1"/>
                </a:solidFill>
              </a:defRPr>
            </a:lvl3pPr>
            <a:lvl4pPr lvl="3">
              <a:spcBef>
                <a:spcPts val="0"/>
              </a:spcBef>
              <a:buClr>
                <a:schemeClr val="accent1"/>
              </a:buClr>
              <a:buSzPct val="100000"/>
              <a:defRPr sz="6000">
                <a:solidFill>
                  <a:schemeClr val="accent1"/>
                </a:solidFill>
              </a:defRPr>
            </a:lvl4pPr>
            <a:lvl5pPr lvl="4">
              <a:spcBef>
                <a:spcPts val="0"/>
              </a:spcBef>
              <a:buClr>
                <a:schemeClr val="accent1"/>
              </a:buClr>
              <a:buSzPct val="100000"/>
              <a:defRPr sz="6000">
                <a:solidFill>
                  <a:schemeClr val="accent1"/>
                </a:solidFill>
              </a:defRPr>
            </a:lvl5pPr>
            <a:lvl6pPr lvl="5">
              <a:spcBef>
                <a:spcPts val="0"/>
              </a:spcBef>
              <a:buClr>
                <a:schemeClr val="accent1"/>
              </a:buClr>
              <a:buSzPct val="100000"/>
              <a:defRPr sz="6000">
                <a:solidFill>
                  <a:schemeClr val="accent1"/>
                </a:solidFill>
              </a:defRPr>
            </a:lvl6pPr>
            <a:lvl7pPr lvl="6">
              <a:spcBef>
                <a:spcPts val="0"/>
              </a:spcBef>
              <a:buClr>
                <a:schemeClr val="accent1"/>
              </a:buClr>
              <a:buSzPct val="100000"/>
              <a:defRPr sz="6000">
                <a:solidFill>
                  <a:schemeClr val="accent1"/>
                </a:solidFill>
              </a:defRPr>
            </a:lvl7pPr>
            <a:lvl8pPr lvl="7">
              <a:spcBef>
                <a:spcPts val="0"/>
              </a:spcBef>
              <a:buClr>
                <a:schemeClr val="accent1"/>
              </a:buClr>
              <a:buSzPct val="100000"/>
              <a:defRPr sz="6000">
                <a:solidFill>
                  <a:schemeClr val="accent1"/>
                </a:solidFill>
              </a:defRPr>
            </a:lvl8pPr>
            <a:lvl9pPr lvl="8">
              <a:spcBef>
                <a:spcPts val="0"/>
              </a:spcBef>
              <a:buClr>
                <a:schemeClr val="accent1"/>
              </a:buClr>
              <a:buSzPct val="100000"/>
              <a:defRPr sz="6000">
                <a:solidFill>
                  <a:schemeClr val="accent1"/>
                </a:solidFill>
              </a:defRPr>
            </a:lvl9pPr>
          </a:lstStyle>
          <a:p>
            <a:endParaRPr/>
          </a:p>
        </p:txBody>
      </p:sp>
      <p:sp>
        <p:nvSpPr>
          <p:cNvPr id="18" name="Shape 18"/>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accent1"/>
                </a:solidFill>
              </a:rPr>
              <a:t>‹#›</a:t>
            </a:fld>
            <a:endParaRPr lang="en">
              <a:solidFill>
                <a:schemeClr val="accent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9"/>
        <p:cNvGrpSpPr/>
        <p:nvPr/>
      </p:nvGrpSpPr>
      <p:grpSpPr>
        <a:xfrm>
          <a:off x="0" y="0"/>
          <a:ext cx="0" cy="0"/>
          <a:chOff x="0" y="0"/>
          <a:chExt cx="0" cy="0"/>
        </a:xfrm>
      </p:grpSpPr>
      <p:sp>
        <p:nvSpPr>
          <p:cNvPr id="20" name="Shape 20"/>
          <p:cNvSpPr/>
          <p:nvPr/>
        </p:nvSpPr>
        <p:spPr>
          <a:xfrm>
            <a:off x="0" y="5045700"/>
            <a:ext cx="9144000" cy="978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21" name="Shape 21"/>
          <p:cNvSpPr txBox="1">
            <a:spLocks noGrp="1"/>
          </p:cNvSpPr>
          <p:nvPr>
            <p:ph type="title"/>
          </p:nvPr>
        </p:nvSpPr>
        <p:spPr>
          <a:xfrm>
            <a:off x="311700" y="445025"/>
            <a:ext cx="8520599" cy="613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171600"/>
            <a:ext cx="8520599" cy="3397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3" name="Shape 23"/>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311700" y="445025"/>
            <a:ext cx="8520599" cy="613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6" name="Shape 26"/>
          <p:cNvSpPr txBox="1">
            <a:spLocks noGrp="1"/>
          </p:cNvSpPr>
          <p:nvPr>
            <p:ph type="body" idx="1"/>
          </p:nvPr>
        </p:nvSpPr>
        <p:spPr>
          <a:xfrm>
            <a:off x="311700" y="1171675"/>
            <a:ext cx="3999899" cy="33972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7" name="Shape 27"/>
          <p:cNvSpPr txBox="1">
            <a:spLocks noGrp="1"/>
          </p:cNvSpPr>
          <p:nvPr>
            <p:ph type="body" idx="2"/>
          </p:nvPr>
        </p:nvSpPr>
        <p:spPr>
          <a:xfrm>
            <a:off x="4832400" y="1171675"/>
            <a:ext cx="3999899" cy="33972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8" name="Shape 28"/>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311700" y="445025"/>
            <a:ext cx="8520599" cy="613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1" name="Shape 31"/>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311700" y="555600"/>
            <a:ext cx="2807999" cy="755699"/>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4" name="Shape 34"/>
          <p:cNvSpPr txBox="1">
            <a:spLocks noGrp="1"/>
          </p:cNvSpPr>
          <p:nvPr>
            <p:ph type="body" idx="1"/>
          </p:nvPr>
        </p:nvSpPr>
        <p:spPr>
          <a:xfrm>
            <a:off x="311700" y="1389600"/>
            <a:ext cx="2807999"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5" name="Shape 35"/>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lt2"/>
        </a:solidFill>
        <a:effectLst/>
      </p:bgPr>
    </p:bg>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490250" y="526350"/>
            <a:ext cx="5604000" cy="4090800"/>
          </a:xfrm>
          <a:prstGeom prst="rect">
            <a:avLst/>
          </a:prstGeom>
        </p:spPr>
        <p:txBody>
          <a:bodyPr lIns="91425" tIns="91425" rIns="91425" bIns="91425" anchor="ctr" anchorCtr="0"/>
          <a:lstStyle>
            <a:lvl1pPr lvl="0">
              <a:spcBef>
                <a:spcPts val="0"/>
              </a:spcBef>
              <a:buClr>
                <a:schemeClr val="accent1"/>
              </a:buClr>
              <a:buSzPct val="100000"/>
              <a:defRPr sz="5400">
                <a:solidFill>
                  <a:schemeClr val="accent1"/>
                </a:solidFill>
              </a:defRPr>
            </a:lvl1pPr>
            <a:lvl2pPr lvl="1">
              <a:spcBef>
                <a:spcPts val="0"/>
              </a:spcBef>
              <a:buClr>
                <a:schemeClr val="accent1"/>
              </a:buClr>
              <a:buSzPct val="100000"/>
              <a:defRPr sz="5400">
                <a:solidFill>
                  <a:schemeClr val="accent1"/>
                </a:solidFill>
              </a:defRPr>
            </a:lvl2pPr>
            <a:lvl3pPr lvl="2">
              <a:spcBef>
                <a:spcPts val="0"/>
              </a:spcBef>
              <a:buClr>
                <a:schemeClr val="accent1"/>
              </a:buClr>
              <a:buSzPct val="100000"/>
              <a:defRPr sz="5400">
                <a:solidFill>
                  <a:schemeClr val="accent1"/>
                </a:solidFill>
              </a:defRPr>
            </a:lvl3pPr>
            <a:lvl4pPr lvl="3">
              <a:spcBef>
                <a:spcPts val="0"/>
              </a:spcBef>
              <a:buClr>
                <a:schemeClr val="accent1"/>
              </a:buClr>
              <a:buSzPct val="100000"/>
              <a:defRPr sz="5400">
                <a:solidFill>
                  <a:schemeClr val="accent1"/>
                </a:solidFill>
              </a:defRPr>
            </a:lvl4pPr>
            <a:lvl5pPr lvl="4">
              <a:spcBef>
                <a:spcPts val="0"/>
              </a:spcBef>
              <a:buClr>
                <a:schemeClr val="accent1"/>
              </a:buClr>
              <a:buSzPct val="100000"/>
              <a:defRPr sz="5400">
                <a:solidFill>
                  <a:schemeClr val="accent1"/>
                </a:solidFill>
              </a:defRPr>
            </a:lvl5pPr>
            <a:lvl6pPr lvl="5">
              <a:spcBef>
                <a:spcPts val="0"/>
              </a:spcBef>
              <a:buClr>
                <a:schemeClr val="accent1"/>
              </a:buClr>
              <a:buSzPct val="100000"/>
              <a:defRPr sz="5400">
                <a:solidFill>
                  <a:schemeClr val="accent1"/>
                </a:solidFill>
              </a:defRPr>
            </a:lvl6pPr>
            <a:lvl7pPr lvl="6">
              <a:spcBef>
                <a:spcPts val="0"/>
              </a:spcBef>
              <a:buClr>
                <a:schemeClr val="accent1"/>
              </a:buClr>
              <a:buSzPct val="100000"/>
              <a:defRPr sz="5400">
                <a:solidFill>
                  <a:schemeClr val="accent1"/>
                </a:solidFill>
              </a:defRPr>
            </a:lvl7pPr>
            <a:lvl8pPr lvl="7">
              <a:spcBef>
                <a:spcPts val="0"/>
              </a:spcBef>
              <a:buClr>
                <a:schemeClr val="accent1"/>
              </a:buClr>
              <a:buSzPct val="100000"/>
              <a:defRPr sz="5400">
                <a:solidFill>
                  <a:schemeClr val="accent1"/>
                </a:solidFill>
              </a:defRPr>
            </a:lvl8pPr>
            <a:lvl9pPr lvl="8">
              <a:spcBef>
                <a:spcPts val="0"/>
              </a:spcBef>
              <a:buClr>
                <a:schemeClr val="accent1"/>
              </a:buClr>
              <a:buSzPct val="100000"/>
              <a:defRPr sz="5400">
                <a:solidFill>
                  <a:schemeClr val="accent1"/>
                </a:solidFill>
              </a:defRPr>
            </a:lvl9pPr>
          </a:lstStyle>
          <a:p>
            <a:endParaRPr/>
          </a:p>
        </p:txBody>
      </p:sp>
      <p:sp>
        <p:nvSpPr>
          <p:cNvPr id="38" name="Shape 38"/>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accent1"/>
                </a:solidFill>
              </a:rPr>
              <a:t>‹#›</a:t>
            </a:fld>
            <a:endParaRPr lang="en">
              <a:solidFill>
                <a:schemeClr val="accen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9"/>
        <p:cNvGrpSpPr/>
        <p:nvPr/>
      </p:nvGrpSpPr>
      <p:grpSpPr>
        <a:xfrm>
          <a:off x="0" y="0"/>
          <a:ext cx="0" cy="0"/>
          <a:chOff x="0" y="0"/>
          <a:chExt cx="0" cy="0"/>
        </a:xfrm>
      </p:grpSpPr>
      <p:sp>
        <p:nvSpPr>
          <p:cNvPr id="40" name="Shape 40"/>
          <p:cNvSpPr/>
          <p:nvPr/>
        </p:nvSpPr>
        <p:spPr>
          <a:xfrm>
            <a:off x="4572000" y="-25"/>
            <a:ext cx="4572000" cy="5143499"/>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cxnSp>
        <p:nvCxnSpPr>
          <p:cNvPr id="41" name="Shape 41"/>
          <p:cNvCxnSpPr/>
          <p:nvPr/>
        </p:nvCxnSpPr>
        <p:spPr>
          <a:xfrm>
            <a:off x="5029675" y="4495500"/>
            <a:ext cx="686399" cy="0"/>
          </a:xfrm>
          <a:prstGeom prst="straightConnector1">
            <a:avLst/>
          </a:prstGeom>
          <a:noFill/>
          <a:ln w="19050" cap="flat" cmpd="sng">
            <a:solidFill>
              <a:schemeClr val="lt2"/>
            </a:solidFill>
            <a:prstDash val="solid"/>
            <a:round/>
            <a:headEnd type="none" w="med" len="med"/>
            <a:tailEnd type="none" w="med" len="med"/>
          </a:ln>
        </p:spPr>
      </p:cxnSp>
      <p:sp>
        <p:nvSpPr>
          <p:cNvPr id="42" name="Shape 42"/>
          <p:cNvSpPr txBox="1">
            <a:spLocks noGrp="1"/>
          </p:cNvSpPr>
          <p:nvPr>
            <p:ph type="title"/>
          </p:nvPr>
        </p:nvSpPr>
        <p:spPr>
          <a:xfrm>
            <a:off x="265500" y="1382350"/>
            <a:ext cx="4045199" cy="1333200"/>
          </a:xfrm>
          <a:prstGeom prst="rect">
            <a:avLst/>
          </a:prstGeom>
        </p:spPr>
        <p:txBody>
          <a:bodyPr lIns="91425" tIns="91425" rIns="91425" bIns="91425" anchor="b" anchorCtr="0"/>
          <a:lstStyle>
            <a:lvl1pPr lvl="0" algn="ctr">
              <a:spcBef>
                <a:spcPts val="0"/>
              </a:spcBef>
              <a:buClr>
                <a:schemeClr val="lt2"/>
              </a:buClr>
              <a:buSzPct val="100000"/>
              <a:defRPr sz="4200">
                <a:solidFill>
                  <a:schemeClr val="lt2"/>
                </a:solidFill>
              </a:defRPr>
            </a:lvl1pPr>
            <a:lvl2pPr lvl="1" algn="ctr">
              <a:spcBef>
                <a:spcPts val="0"/>
              </a:spcBef>
              <a:buClr>
                <a:schemeClr val="lt2"/>
              </a:buClr>
              <a:buSzPct val="100000"/>
              <a:defRPr sz="4200">
                <a:solidFill>
                  <a:schemeClr val="lt2"/>
                </a:solidFill>
              </a:defRPr>
            </a:lvl2pPr>
            <a:lvl3pPr lvl="2" algn="ctr">
              <a:spcBef>
                <a:spcPts val="0"/>
              </a:spcBef>
              <a:buClr>
                <a:schemeClr val="lt2"/>
              </a:buClr>
              <a:buSzPct val="100000"/>
              <a:defRPr sz="4200">
                <a:solidFill>
                  <a:schemeClr val="lt2"/>
                </a:solidFill>
              </a:defRPr>
            </a:lvl3pPr>
            <a:lvl4pPr lvl="3" algn="ctr">
              <a:spcBef>
                <a:spcPts val="0"/>
              </a:spcBef>
              <a:buClr>
                <a:schemeClr val="lt2"/>
              </a:buClr>
              <a:buSzPct val="100000"/>
              <a:defRPr sz="4200">
                <a:solidFill>
                  <a:schemeClr val="lt2"/>
                </a:solidFill>
              </a:defRPr>
            </a:lvl4pPr>
            <a:lvl5pPr lvl="4" algn="ctr">
              <a:spcBef>
                <a:spcPts val="0"/>
              </a:spcBef>
              <a:buClr>
                <a:schemeClr val="lt2"/>
              </a:buClr>
              <a:buSzPct val="100000"/>
              <a:defRPr sz="4200">
                <a:solidFill>
                  <a:schemeClr val="lt2"/>
                </a:solidFill>
              </a:defRPr>
            </a:lvl5pPr>
            <a:lvl6pPr lvl="5" algn="ctr">
              <a:spcBef>
                <a:spcPts val="0"/>
              </a:spcBef>
              <a:buClr>
                <a:schemeClr val="lt2"/>
              </a:buClr>
              <a:buSzPct val="100000"/>
              <a:defRPr sz="4200">
                <a:solidFill>
                  <a:schemeClr val="lt2"/>
                </a:solidFill>
              </a:defRPr>
            </a:lvl6pPr>
            <a:lvl7pPr lvl="6" algn="ctr">
              <a:spcBef>
                <a:spcPts val="0"/>
              </a:spcBef>
              <a:buClr>
                <a:schemeClr val="lt2"/>
              </a:buClr>
              <a:buSzPct val="100000"/>
              <a:defRPr sz="4200">
                <a:solidFill>
                  <a:schemeClr val="lt2"/>
                </a:solidFill>
              </a:defRPr>
            </a:lvl7pPr>
            <a:lvl8pPr lvl="7" algn="ctr">
              <a:spcBef>
                <a:spcPts val="0"/>
              </a:spcBef>
              <a:buClr>
                <a:schemeClr val="lt2"/>
              </a:buClr>
              <a:buSzPct val="100000"/>
              <a:defRPr sz="4200">
                <a:solidFill>
                  <a:schemeClr val="lt2"/>
                </a:solidFill>
              </a:defRPr>
            </a:lvl8pPr>
            <a:lvl9pPr lvl="8" algn="ctr">
              <a:spcBef>
                <a:spcPts val="0"/>
              </a:spcBef>
              <a:buClr>
                <a:schemeClr val="lt2"/>
              </a:buClr>
              <a:buSzPct val="100000"/>
              <a:defRPr sz="4200">
                <a:solidFill>
                  <a:schemeClr val="lt2"/>
                </a:solidFill>
              </a:defRPr>
            </a:lvl9pPr>
          </a:lstStyle>
          <a:p>
            <a:endParaRPr/>
          </a:p>
        </p:txBody>
      </p:sp>
      <p:sp>
        <p:nvSpPr>
          <p:cNvPr id="43" name="Shape 43"/>
          <p:cNvSpPr txBox="1">
            <a:spLocks noGrp="1"/>
          </p:cNvSpPr>
          <p:nvPr>
            <p:ph type="subTitle" idx="1"/>
          </p:nvPr>
        </p:nvSpPr>
        <p:spPr>
          <a:xfrm>
            <a:off x="265500" y="2769000"/>
            <a:ext cx="4045199" cy="13455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44" name="Shape 44"/>
          <p:cNvSpPr txBox="1">
            <a:spLocks noGrp="1"/>
          </p:cNvSpPr>
          <p:nvPr>
            <p:ph type="body" idx="2"/>
          </p:nvPr>
        </p:nvSpPr>
        <p:spPr>
          <a:xfrm>
            <a:off x="4939500" y="724200"/>
            <a:ext cx="3837000" cy="3695099"/>
          </a:xfrm>
          <a:prstGeom prst="rect">
            <a:avLst/>
          </a:prstGeom>
        </p:spPr>
        <p:txBody>
          <a:bodyPr lIns="91425" tIns="91425" rIns="91425" bIns="91425" anchor="ctr" anchorCtr="0"/>
          <a:lstStyle>
            <a:lvl1pPr lvl="0">
              <a:spcBef>
                <a:spcPts val="0"/>
              </a:spcBef>
              <a:buClr>
                <a:schemeClr val="accent1"/>
              </a:buClr>
              <a:defRPr>
                <a:solidFill>
                  <a:schemeClr val="accent1"/>
                </a:solidFill>
              </a:defRPr>
            </a:lvl1pPr>
            <a:lvl2pPr lvl="1">
              <a:spcBef>
                <a:spcPts val="0"/>
              </a:spcBef>
              <a:buClr>
                <a:schemeClr val="accent1"/>
              </a:buClr>
              <a:defRPr>
                <a:solidFill>
                  <a:schemeClr val="accent1"/>
                </a:solidFill>
              </a:defRPr>
            </a:lvl2pPr>
            <a:lvl3pPr lvl="2">
              <a:spcBef>
                <a:spcPts val="0"/>
              </a:spcBef>
              <a:buClr>
                <a:schemeClr val="accent1"/>
              </a:buClr>
              <a:defRPr>
                <a:solidFill>
                  <a:schemeClr val="accent1"/>
                </a:solidFill>
              </a:defRPr>
            </a:lvl3pPr>
            <a:lvl4pPr lvl="3">
              <a:spcBef>
                <a:spcPts val="0"/>
              </a:spcBef>
              <a:buClr>
                <a:schemeClr val="accent1"/>
              </a:buClr>
              <a:defRPr>
                <a:solidFill>
                  <a:schemeClr val="accent1"/>
                </a:solidFill>
              </a:defRPr>
            </a:lvl4pPr>
            <a:lvl5pPr lvl="4">
              <a:spcBef>
                <a:spcPts val="0"/>
              </a:spcBef>
              <a:buClr>
                <a:schemeClr val="accent1"/>
              </a:buClr>
              <a:defRPr>
                <a:solidFill>
                  <a:schemeClr val="accent1"/>
                </a:solidFill>
              </a:defRPr>
            </a:lvl5pPr>
            <a:lvl6pPr lvl="5">
              <a:spcBef>
                <a:spcPts val="0"/>
              </a:spcBef>
              <a:buClr>
                <a:schemeClr val="accent1"/>
              </a:buClr>
              <a:defRPr>
                <a:solidFill>
                  <a:schemeClr val="accent1"/>
                </a:solidFill>
              </a:defRPr>
            </a:lvl6pPr>
            <a:lvl7pPr lvl="6">
              <a:spcBef>
                <a:spcPts val="0"/>
              </a:spcBef>
              <a:buClr>
                <a:schemeClr val="accent1"/>
              </a:buClr>
              <a:defRPr>
                <a:solidFill>
                  <a:schemeClr val="accent1"/>
                </a:solidFill>
              </a:defRPr>
            </a:lvl7pPr>
            <a:lvl8pPr lvl="7">
              <a:spcBef>
                <a:spcPts val="0"/>
              </a:spcBef>
              <a:buClr>
                <a:schemeClr val="accent1"/>
              </a:buClr>
              <a:defRPr>
                <a:solidFill>
                  <a:schemeClr val="accent1"/>
                </a:solidFill>
              </a:defRPr>
            </a:lvl8pPr>
            <a:lvl9pPr lvl="8">
              <a:spcBef>
                <a:spcPts val="0"/>
              </a:spcBef>
              <a:buClr>
                <a:schemeClr val="accent1"/>
              </a:buClr>
              <a:defRPr>
                <a:solidFill>
                  <a:schemeClr val="accent1"/>
                </a:solidFill>
              </a:defRPr>
            </a:lvl9pPr>
          </a:lstStyle>
          <a:p>
            <a:endParaRPr/>
          </a:p>
        </p:txBody>
      </p:sp>
      <p:sp>
        <p:nvSpPr>
          <p:cNvPr id="45" name="Shape 45"/>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accent1"/>
                </a:solidFill>
              </a:rPr>
              <a:t>‹#›</a:t>
            </a:fld>
            <a:endParaRPr lang="en">
              <a:solidFill>
                <a:schemeClr val="accent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6"/>
        <p:cNvGrpSpPr/>
        <p:nvPr/>
      </p:nvGrpSpPr>
      <p:grpSpPr>
        <a:xfrm>
          <a:off x="0" y="0"/>
          <a:ext cx="0" cy="0"/>
          <a:chOff x="0" y="0"/>
          <a:chExt cx="0" cy="0"/>
        </a:xfrm>
      </p:grpSpPr>
      <p:sp>
        <p:nvSpPr>
          <p:cNvPr id="47" name="Shape 47"/>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8" name="Shape 48"/>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311700" y="1039650"/>
            <a:ext cx="8520599" cy="2106299"/>
          </a:xfrm>
          <a:prstGeom prst="rect">
            <a:avLst/>
          </a:prstGeom>
        </p:spPr>
        <p:txBody>
          <a:bodyPr lIns="91425" tIns="91425" rIns="91425" bIns="91425" anchor="b" anchorCtr="0"/>
          <a:lstStyle>
            <a:lvl1pPr lvl="0" algn="ctr">
              <a:spcBef>
                <a:spcPts val="0"/>
              </a:spcBef>
              <a:buSzPct val="100000"/>
              <a:defRPr sz="14000" b="1"/>
            </a:lvl1pPr>
            <a:lvl2pPr lvl="1" algn="ctr">
              <a:spcBef>
                <a:spcPts val="0"/>
              </a:spcBef>
              <a:buSzPct val="100000"/>
              <a:defRPr sz="14000" b="1"/>
            </a:lvl2pPr>
            <a:lvl3pPr lvl="2" algn="ctr">
              <a:spcBef>
                <a:spcPts val="0"/>
              </a:spcBef>
              <a:buSzPct val="100000"/>
              <a:defRPr sz="14000" b="1"/>
            </a:lvl3pPr>
            <a:lvl4pPr lvl="3" algn="ctr">
              <a:spcBef>
                <a:spcPts val="0"/>
              </a:spcBef>
              <a:buSzPct val="100000"/>
              <a:defRPr sz="14000" b="1"/>
            </a:lvl4pPr>
            <a:lvl5pPr lvl="4" algn="ctr">
              <a:spcBef>
                <a:spcPts val="0"/>
              </a:spcBef>
              <a:buSzPct val="100000"/>
              <a:defRPr sz="14000" b="1"/>
            </a:lvl5pPr>
            <a:lvl6pPr lvl="5" algn="ctr">
              <a:spcBef>
                <a:spcPts val="0"/>
              </a:spcBef>
              <a:buSzPct val="100000"/>
              <a:defRPr sz="14000" b="1"/>
            </a:lvl6pPr>
            <a:lvl7pPr lvl="6" algn="ctr">
              <a:spcBef>
                <a:spcPts val="0"/>
              </a:spcBef>
              <a:buSzPct val="100000"/>
              <a:defRPr sz="14000" b="1"/>
            </a:lvl7pPr>
            <a:lvl8pPr lvl="7" algn="ctr">
              <a:spcBef>
                <a:spcPts val="0"/>
              </a:spcBef>
              <a:buSzPct val="100000"/>
              <a:defRPr sz="14000" b="1"/>
            </a:lvl8pPr>
            <a:lvl9pPr lvl="8" algn="ctr">
              <a:spcBef>
                <a:spcPts val="0"/>
              </a:spcBef>
              <a:buSzPct val="100000"/>
              <a:defRPr sz="14000" b="1"/>
            </a:lvl9pPr>
          </a:lstStyle>
          <a:p>
            <a:endParaRPr/>
          </a:p>
        </p:txBody>
      </p:sp>
      <p:sp>
        <p:nvSpPr>
          <p:cNvPr id="51" name="Shape 51"/>
          <p:cNvSpPr txBox="1">
            <a:spLocks noGrp="1"/>
          </p:cNvSpPr>
          <p:nvPr>
            <p:ph type="body" idx="1"/>
          </p:nvPr>
        </p:nvSpPr>
        <p:spPr>
          <a:xfrm>
            <a:off x="311700" y="3228425"/>
            <a:ext cx="8520599"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52" name="Shape 52"/>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3"/>
        <p:cNvGrpSpPr/>
        <p:nvPr/>
      </p:nvGrpSpPr>
      <p:grpSpPr>
        <a:xfrm>
          <a:off x="0" y="0"/>
          <a:ext cx="0" cy="0"/>
          <a:chOff x="0" y="0"/>
          <a:chExt cx="0" cy="0"/>
        </a:xfrm>
      </p:grpSpPr>
      <p:sp>
        <p:nvSpPr>
          <p:cNvPr id="54" name="Shape 54"/>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599" cy="613200"/>
          </a:xfrm>
          <a:prstGeom prst="rect">
            <a:avLst/>
          </a:prstGeom>
          <a:noFill/>
          <a:ln>
            <a:noFill/>
          </a:ln>
        </p:spPr>
        <p:txBody>
          <a:bodyPr lIns="91425" tIns="91425" rIns="91425" bIns="91425" anchor="t" anchorCtr="0"/>
          <a:lstStyle>
            <a:lvl1pPr lvl="0">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1pPr>
            <a:lvl2pPr lvl="1">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2pPr>
            <a:lvl3pPr lvl="2">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3pPr>
            <a:lvl4pPr lvl="3">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4pPr>
            <a:lvl5pPr lvl="4">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5pPr>
            <a:lvl6pPr lvl="5">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6pPr>
            <a:lvl7pPr lvl="6">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7pPr>
            <a:lvl8pPr lvl="7">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8pPr>
            <a:lvl9pPr lvl="8">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9pPr>
          </a:lstStyle>
          <a:p>
            <a:endParaRPr/>
          </a:p>
        </p:txBody>
      </p:sp>
      <p:sp>
        <p:nvSpPr>
          <p:cNvPr id="7" name="Shape 7"/>
          <p:cNvSpPr txBox="1">
            <a:spLocks noGrp="1"/>
          </p:cNvSpPr>
          <p:nvPr>
            <p:ph type="body" idx="1"/>
          </p:nvPr>
        </p:nvSpPr>
        <p:spPr>
          <a:xfrm>
            <a:off x="311700" y="1171600"/>
            <a:ext cx="8520599" cy="33972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1"/>
              </a:buClr>
              <a:buSzPct val="100000"/>
              <a:buFont typeface="Old Standard TT"/>
              <a:defRPr sz="1800">
                <a:solidFill>
                  <a:schemeClr val="dk1"/>
                </a:solidFill>
                <a:latin typeface="Old Standard TT"/>
                <a:ea typeface="Old Standard TT"/>
                <a:cs typeface="Old Standard TT"/>
                <a:sym typeface="Old Standard TT"/>
              </a:defRPr>
            </a:lvl1pPr>
            <a:lvl2pPr lvl="1">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2pPr>
            <a:lvl3pPr lvl="2">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3pPr>
            <a:lvl4pPr lvl="3">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4pPr>
            <a:lvl5pPr lvl="4">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5pPr>
            <a:lvl6pPr lvl="5">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6pPr>
            <a:lvl7pPr lvl="6">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7pPr>
            <a:lvl8pPr lvl="7">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8pPr>
            <a:lvl9pPr lvl="8">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9pPr>
          </a:lstStyle>
          <a:p>
            <a:endParaRPr/>
          </a:p>
        </p:txBody>
      </p:sp>
      <p:sp>
        <p:nvSpPr>
          <p:cNvPr id="8" name="Shape 8"/>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1"/>
                </a:solidFill>
                <a:latin typeface="Old Standard TT"/>
                <a:ea typeface="Old Standard TT"/>
                <a:cs typeface="Old Standard TT"/>
                <a:sym typeface="Old Standard TT"/>
              </a:rPr>
              <a:t>‹#›</a:t>
            </a:fld>
            <a:endParaRPr lang="en" sz="1000">
              <a:solidFill>
                <a:schemeClr val="dk1"/>
              </a:solidFill>
              <a:latin typeface="Old Standard TT"/>
              <a:ea typeface="Old Standard TT"/>
              <a:cs typeface="Old Standard TT"/>
              <a:sym typeface="Old Standard TT"/>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www.hiddenforest.co.nz/bryophytes/glossary.htm#Bryophyta"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hyperlink" Target="http://www.hiddenforest.co.nz/bryophytes/mosses/reproduction.htm#sexual" TargetMode="External"/><Relationship Id="rId4" Type="http://schemas.openxmlformats.org/officeDocument/2006/relationships/hyperlink" Target="http://www.hiddenforest.co.nz/bryophytes/mosses/reproduction.htm#Asexual"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hyperlink" Target="http://www.hiddenforest.co.nz/bryophytes/glossary.htm#Antheridium" TargetMode="External"/><Relationship Id="rId4" Type="http://schemas.openxmlformats.org/officeDocument/2006/relationships/hyperlink" Target="http://www.hiddenforest.co.nz/bryophytes/glossary.htm#Archegonium"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Shape 59"/>
          <p:cNvSpPr txBox="1">
            <a:spLocks noGrp="1"/>
          </p:cNvSpPr>
          <p:nvPr>
            <p:ph type="ctrTitle"/>
          </p:nvPr>
        </p:nvSpPr>
        <p:spPr>
          <a:xfrm>
            <a:off x="512700" y="1893300"/>
            <a:ext cx="8118599" cy="1522800"/>
          </a:xfrm>
          <a:prstGeom prst="rect">
            <a:avLst/>
          </a:prstGeom>
        </p:spPr>
        <p:txBody>
          <a:bodyPr lIns="91425" tIns="91425" rIns="91425" bIns="91425" anchor="b" anchorCtr="0">
            <a:noAutofit/>
          </a:bodyPr>
          <a:lstStyle/>
          <a:p>
            <a:pPr lvl="0">
              <a:spcBef>
                <a:spcPts val="0"/>
              </a:spcBef>
              <a:buNone/>
            </a:pPr>
            <a:r>
              <a:rPr lang="en"/>
              <a:t>Moss &amp; Bread Mold</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490250" y="526350"/>
            <a:ext cx="5604000" cy="4090800"/>
          </a:xfrm>
          <a:prstGeom prst="rect">
            <a:avLst/>
          </a:prstGeom>
        </p:spPr>
        <p:txBody>
          <a:bodyPr lIns="91425" tIns="91425" rIns="91425" bIns="91425" anchor="ctr" anchorCtr="0">
            <a:noAutofit/>
          </a:bodyPr>
          <a:lstStyle/>
          <a:p>
            <a:pPr lvl="0">
              <a:spcBef>
                <a:spcPts val="0"/>
              </a:spcBef>
              <a:buNone/>
            </a:pPr>
            <a:r>
              <a:rPr lang="en"/>
              <a:t>How does Bread Mold and Moss related to each other?</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Shape 70"/>
          <p:cNvSpPr txBox="1">
            <a:spLocks noGrp="1"/>
          </p:cNvSpPr>
          <p:nvPr>
            <p:ph type="title"/>
          </p:nvPr>
        </p:nvSpPr>
        <p:spPr>
          <a:xfrm>
            <a:off x="0" y="1363375"/>
            <a:ext cx="5604000" cy="4090800"/>
          </a:xfrm>
          <a:prstGeom prst="rect">
            <a:avLst/>
          </a:prstGeom>
        </p:spPr>
        <p:txBody>
          <a:bodyPr lIns="91425" tIns="91425" rIns="91425" bIns="91425" anchor="ctr" anchorCtr="0">
            <a:noAutofit/>
          </a:bodyPr>
          <a:lstStyle/>
          <a:p>
            <a:pPr marL="457200" lvl="0" indent="-381000" rtl="0">
              <a:spcBef>
                <a:spcPts val="0"/>
              </a:spcBef>
              <a:buSzPct val="100000"/>
              <a:buChar char="●"/>
            </a:pPr>
            <a:r>
              <a:rPr lang="en" sz="2400"/>
              <a:t>What is bread mold? Bread mold can be any type of fungi (especially of the genus Rhizopus) that grow on bread and other foods</a:t>
            </a:r>
          </a:p>
          <a:p>
            <a:pPr lvl="0" rtl="0">
              <a:spcBef>
                <a:spcPts val="0"/>
              </a:spcBef>
              <a:buNone/>
            </a:pPr>
            <a:endParaRPr sz="2400"/>
          </a:p>
          <a:p>
            <a:pPr marL="457200" lvl="0" indent="-381000" rtl="0">
              <a:spcBef>
                <a:spcPts val="0"/>
              </a:spcBef>
              <a:buSzPct val="100000"/>
              <a:buChar char="●"/>
            </a:pPr>
            <a:r>
              <a:rPr lang="en" sz="2400"/>
              <a:t>What is moss? Moss is is a small flowerless plant that typically grow in dense green clumps or mats, often in damp or shady locations</a:t>
            </a:r>
            <a:r>
              <a:rPr lang="en" sz="1000">
                <a:solidFill>
                  <a:srgbClr val="222222"/>
                </a:solidFill>
                <a:highlight>
                  <a:srgbClr val="FFFFFF"/>
                </a:highlight>
                <a:latin typeface="Arial"/>
                <a:ea typeface="Arial"/>
                <a:cs typeface="Arial"/>
                <a:sym typeface="Arial"/>
              </a:rPr>
              <a:t>  </a:t>
            </a:r>
          </a:p>
        </p:txBody>
      </p:sp>
      <p:sp>
        <p:nvSpPr>
          <p:cNvPr id="71" name="Shape 71"/>
          <p:cNvSpPr txBox="1"/>
          <p:nvPr/>
        </p:nvSpPr>
        <p:spPr>
          <a:xfrm>
            <a:off x="138075" y="172600"/>
            <a:ext cx="8871600" cy="828600"/>
          </a:xfrm>
          <a:prstGeom prst="rect">
            <a:avLst/>
          </a:prstGeom>
          <a:noFill/>
          <a:ln>
            <a:noFill/>
          </a:ln>
        </p:spPr>
        <p:txBody>
          <a:bodyPr lIns="91425" tIns="91425" rIns="91425" bIns="91425" anchor="t" anchorCtr="0">
            <a:noAutofit/>
          </a:bodyPr>
          <a:lstStyle/>
          <a:p>
            <a:pPr marL="2286000" lvl="0" indent="457200">
              <a:spcBef>
                <a:spcPts val="0"/>
              </a:spcBef>
              <a:buNone/>
            </a:pPr>
            <a:r>
              <a:rPr lang="en" sz="3600"/>
              <a:t>What They Are</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Shape 76"/>
          <p:cNvSpPr txBox="1">
            <a:spLocks noGrp="1"/>
          </p:cNvSpPr>
          <p:nvPr>
            <p:ph type="title"/>
          </p:nvPr>
        </p:nvSpPr>
        <p:spPr>
          <a:xfrm>
            <a:off x="147750" y="1599425"/>
            <a:ext cx="8848500" cy="3544200"/>
          </a:xfrm>
          <a:prstGeom prst="rect">
            <a:avLst/>
          </a:prstGeom>
        </p:spPr>
        <p:txBody>
          <a:bodyPr lIns="91425" tIns="91425" rIns="91425" bIns="91425" anchor="ctr" anchorCtr="0">
            <a:noAutofit/>
          </a:bodyPr>
          <a:lstStyle/>
          <a:p>
            <a:pPr lvl="0" rtl="0">
              <a:spcBef>
                <a:spcPts val="0"/>
              </a:spcBef>
              <a:buNone/>
            </a:pPr>
            <a:r>
              <a:rPr lang="en" sz="3600"/>
              <a:t>Bread Mold Reproduction:</a:t>
            </a:r>
          </a:p>
          <a:p>
            <a:pPr lvl="0" rtl="0">
              <a:spcBef>
                <a:spcPts val="0"/>
              </a:spcBef>
              <a:buNone/>
            </a:pPr>
            <a:r>
              <a:rPr lang="en" sz="2400"/>
              <a:t>Rhizopus, is a common type of fungus. It grows and reproduces the same way that most molds do. In asexual reproduction, the mold makes spores inside a sporangium</a:t>
            </a:r>
          </a:p>
          <a:p>
            <a:pPr lvl="0" rtl="0">
              <a:spcBef>
                <a:spcPts val="0"/>
              </a:spcBef>
              <a:buNone/>
            </a:pPr>
            <a:endParaRPr sz="2400"/>
          </a:p>
          <a:p>
            <a:pPr lvl="0" rtl="0">
              <a:spcBef>
                <a:spcPts val="0"/>
              </a:spcBef>
              <a:buNone/>
            </a:pPr>
            <a:r>
              <a:rPr lang="en" sz="3600"/>
              <a:t>	Moss reproduces:</a:t>
            </a:r>
          </a:p>
          <a:p>
            <a:pPr lvl="0" rtl="0">
              <a:spcBef>
                <a:spcPts val="0"/>
              </a:spcBef>
              <a:buNone/>
            </a:pPr>
            <a:r>
              <a:rPr lang="en" sz="2400"/>
              <a:t>Like all </a:t>
            </a:r>
            <a:r>
              <a:rPr lang="en" sz="2400">
                <a:hlinkClick r:id="rId3"/>
              </a:rPr>
              <a:t>bryophytes</a:t>
            </a:r>
            <a:r>
              <a:rPr lang="en" sz="2400"/>
              <a:t> mosses, have two forms of reproduction, </a:t>
            </a:r>
            <a:r>
              <a:rPr lang="en" sz="2400">
                <a:hlinkClick r:id="rId4"/>
              </a:rPr>
              <a:t>Asexual</a:t>
            </a:r>
            <a:r>
              <a:rPr lang="en" sz="2400"/>
              <a:t> or vegetative reproduction and </a:t>
            </a:r>
            <a:r>
              <a:rPr lang="en" sz="2400">
                <a:hlinkClick r:id="rId5"/>
              </a:rPr>
              <a:t>sexual</a:t>
            </a:r>
            <a:r>
              <a:rPr lang="en" sz="2400"/>
              <a:t> reproduction.</a:t>
            </a:r>
          </a:p>
          <a:p>
            <a:pPr lvl="0" rtl="0">
              <a:spcBef>
                <a:spcPts val="0"/>
              </a:spcBef>
              <a:buNone/>
            </a:pPr>
            <a:endParaRPr sz="2400"/>
          </a:p>
          <a:p>
            <a:pPr lvl="0">
              <a:spcBef>
                <a:spcPts val="0"/>
              </a:spcBef>
              <a:buNone/>
            </a:pPr>
            <a:endParaRPr sz="2400"/>
          </a:p>
        </p:txBody>
      </p:sp>
      <p:sp>
        <p:nvSpPr>
          <p:cNvPr id="77" name="Shape 77"/>
          <p:cNvSpPr txBox="1"/>
          <p:nvPr/>
        </p:nvSpPr>
        <p:spPr>
          <a:xfrm>
            <a:off x="147750" y="184100"/>
            <a:ext cx="8848500" cy="840000"/>
          </a:xfrm>
          <a:prstGeom prst="rect">
            <a:avLst/>
          </a:prstGeom>
          <a:noFill/>
          <a:ln>
            <a:noFill/>
          </a:ln>
        </p:spPr>
        <p:txBody>
          <a:bodyPr lIns="91425" tIns="91425" rIns="91425" bIns="91425" anchor="t" anchorCtr="0">
            <a:noAutofit/>
          </a:bodyPr>
          <a:lstStyle/>
          <a:p>
            <a:pPr marL="1828800" lvl="0" indent="457200" rtl="0">
              <a:lnSpc>
                <a:spcPct val="150000"/>
              </a:lnSpc>
              <a:spcBef>
                <a:spcPts val="0"/>
              </a:spcBef>
              <a:buNone/>
            </a:pPr>
            <a:r>
              <a:rPr lang="en" sz="3000">
                <a:solidFill>
                  <a:schemeClr val="dk1"/>
                </a:solidFill>
                <a:latin typeface="Old Standard TT"/>
                <a:ea typeface="Old Standard TT"/>
                <a:cs typeface="Old Standard TT"/>
                <a:sym typeface="Old Standard TT"/>
              </a:rPr>
              <a:t>Reproductive Category </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513250" y="526350"/>
            <a:ext cx="5604000" cy="4090800"/>
          </a:xfrm>
          <a:prstGeom prst="rect">
            <a:avLst/>
          </a:prstGeom>
        </p:spPr>
        <p:txBody>
          <a:bodyPr lIns="91425" tIns="91425" rIns="91425" bIns="91425" anchor="ctr" anchorCtr="0">
            <a:noAutofit/>
          </a:bodyPr>
          <a:lstStyle/>
          <a:p>
            <a:pPr lvl="0">
              <a:spcBef>
                <a:spcPts val="0"/>
              </a:spcBef>
              <a:buNone/>
            </a:pPr>
            <a:r>
              <a:rPr lang="en"/>
              <a:t>Moss :</a:t>
            </a:r>
          </a:p>
        </p:txBody>
      </p:sp>
      <p:graphicFrame>
        <p:nvGraphicFramePr>
          <p:cNvPr id="83" name="Shape 83"/>
          <p:cNvGraphicFramePr/>
          <p:nvPr/>
        </p:nvGraphicFramePr>
        <p:xfrm>
          <a:off x="513250" y="2867975"/>
          <a:ext cx="3000000" cy="3000000"/>
        </p:xfrm>
        <a:graphic>
          <a:graphicData uri="http://schemas.openxmlformats.org/drawingml/2006/table">
            <a:tbl>
              <a:tblPr>
                <a:noFill/>
                <a:tableStyleId>{DF752686-4E63-4D35-9BAE-31643A53E600}</a:tableStyleId>
              </a:tblPr>
              <a:tblGrid>
                <a:gridCol w="7620000"/>
              </a:tblGrid>
              <a:tr h="276225">
                <a:tc>
                  <a:txBody>
                    <a:bodyPr/>
                    <a:lstStyle/>
                    <a:p>
                      <a:pPr lvl="0" rtl="0">
                        <a:spcBef>
                          <a:spcPts val="0"/>
                        </a:spcBef>
                        <a:buNone/>
                      </a:pPr>
                      <a:r>
                        <a:rPr lang="en" sz="1800">
                          <a:solidFill>
                            <a:schemeClr val="accent1"/>
                          </a:solidFill>
                          <a:latin typeface="Times New Roman"/>
                          <a:ea typeface="Times New Roman"/>
                          <a:cs typeface="Times New Roman"/>
                          <a:sym typeface="Times New Roman"/>
                        </a:rPr>
                        <a:t>Sexual Reproduction</a:t>
                      </a:r>
                    </a:p>
                  </a:txBody>
                  <a:tcPr marL="91425" marR="91425" marT="91425" marB="91425"/>
                </a:tc>
              </a:tr>
            </a:tbl>
          </a:graphicData>
        </a:graphic>
      </p:graphicFrame>
      <p:pic>
        <p:nvPicPr>
          <p:cNvPr id="84" name="Shape 84"/>
          <p:cNvPicPr preferRelativeResize="0"/>
          <p:nvPr/>
        </p:nvPicPr>
        <p:blipFill>
          <a:blip r:embed="rId3">
            <a:alphaModFix/>
          </a:blip>
          <a:stretch>
            <a:fillRect/>
          </a:stretch>
        </p:blipFill>
        <p:spPr>
          <a:xfrm>
            <a:off x="-86425" y="0"/>
            <a:ext cx="9144000" cy="11430"/>
          </a:xfrm>
          <a:prstGeom prst="rect">
            <a:avLst/>
          </a:prstGeom>
          <a:noFill/>
          <a:ln>
            <a:noFill/>
          </a:ln>
        </p:spPr>
      </p:pic>
      <p:graphicFrame>
        <p:nvGraphicFramePr>
          <p:cNvPr id="85" name="Shape 85"/>
          <p:cNvGraphicFramePr/>
          <p:nvPr/>
        </p:nvGraphicFramePr>
        <p:xfrm>
          <a:off x="434200" y="3207300"/>
          <a:ext cx="3000000" cy="3000000"/>
        </p:xfrm>
        <a:graphic>
          <a:graphicData uri="http://schemas.openxmlformats.org/drawingml/2006/table">
            <a:tbl>
              <a:tblPr>
                <a:noFill/>
                <a:tableStyleId>{DF752686-4E63-4D35-9BAE-31643A53E600}</a:tableStyleId>
              </a:tblPr>
              <a:tblGrid>
                <a:gridCol w="7620000"/>
              </a:tblGrid>
              <a:tr h="600075">
                <a:tc>
                  <a:txBody>
                    <a:bodyPr/>
                    <a:lstStyle/>
                    <a:p>
                      <a:pPr lvl="0" rtl="0">
                        <a:spcBef>
                          <a:spcPts val="0"/>
                        </a:spcBef>
                        <a:buNone/>
                      </a:pPr>
                      <a:r>
                        <a:rPr lang="en" sz="1800">
                          <a:solidFill>
                            <a:schemeClr val="accent1"/>
                          </a:solidFill>
                        </a:rPr>
                        <a:t>At regular intervals depending on species and weather condition, mosses produce small sexual structures known as </a:t>
                      </a:r>
                      <a:r>
                        <a:rPr lang="en" sz="1800">
                          <a:solidFill>
                            <a:schemeClr val="accent1"/>
                          </a:solidFill>
                          <a:hlinkClick r:id="rId4"/>
                        </a:rPr>
                        <a:t>archegonium</a:t>
                      </a:r>
                      <a:r>
                        <a:rPr lang="en" sz="1800">
                          <a:solidFill>
                            <a:schemeClr val="accent1"/>
                          </a:solidFill>
                        </a:rPr>
                        <a:t> (female structure that produces egg cells), or</a:t>
                      </a:r>
                      <a:r>
                        <a:rPr lang="en" sz="1800">
                          <a:solidFill>
                            <a:schemeClr val="accent1"/>
                          </a:solidFill>
                          <a:hlinkClick r:id="rId5"/>
                        </a:rPr>
                        <a:t>antheridium</a:t>
                      </a:r>
                      <a:r>
                        <a:rPr lang="en" sz="1800">
                          <a:solidFill>
                            <a:schemeClr val="accent1"/>
                          </a:solidFill>
                        </a:rPr>
                        <a:t> (male structure that produces sperm cells). These can occur on different parts of the same plant but more often on different plants.</a:t>
                      </a:r>
                    </a:p>
                  </a:txBody>
                  <a:tcPr marL="91425" marR="91425" marT="91425" marB="91425"/>
                </a:tc>
              </a:tr>
            </a:tbl>
          </a:graphicData>
        </a:graphic>
      </p:graphicFrame>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Shape 90"/>
          <p:cNvSpPr txBox="1">
            <a:spLocks noGrp="1"/>
          </p:cNvSpPr>
          <p:nvPr>
            <p:ph type="title"/>
          </p:nvPr>
        </p:nvSpPr>
        <p:spPr>
          <a:xfrm>
            <a:off x="490250" y="526350"/>
            <a:ext cx="5604000" cy="4090800"/>
          </a:xfrm>
          <a:prstGeom prst="rect">
            <a:avLst/>
          </a:prstGeom>
        </p:spPr>
        <p:txBody>
          <a:bodyPr lIns="91425" tIns="91425" rIns="91425" bIns="91425" anchor="ctr" anchorCtr="0">
            <a:noAutofit/>
          </a:bodyPr>
          <a:lstStyle/>
          <a:p>
            <a:pPr lvl="0" rtl="0">
              <a:spcBef>
                <a:spcPts val="0"/>
              </a:spcBef>
              <a:buNone/>
            </a:pPr>
            <a:r>
              <a:rPr lang="en"/>
              <a:t>Bread mold:</a:t>
            </a:r>
          </a:p>
          <a:p>
            <a:pPr lvl="0">
              <a:spcBef>
                <a:spcPts val="0"/>
              </a:spcBef>
              <a:buNone/>
            </a:pPr>
            <a:r>
              <a:rPr lang="en" sz="2400" i="1"/>
              <a:t>Rhizopus stolonifer</a:t>
            </a:r>
            <a:r>
              <a:rPr lang="en" sz="2400"/>
              <a:t> exhibits both sexual and asexual reproduction. The asexual phase occurs more frequently. The surrounding condition in which the mold resides, is the factor that causes either type of reproduction by the mold.</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490250" y="526350"/>
            <a:ext cx="5604000" cy="4090800"/>
          </a:xfrm>
          <a:prstGeom prst="rect">
            <a:avLst/>
          </a:prstGeom>
        </p:spPr>
        <p:txBody>
          <a:bodyPr lIns="91425" tIns="91425" rIns="91425" bIns="91425" anchor="ctr" anchorCtr="0">
            <a:noAutofit/>
          </a:bodyPr>
          <a:lstStyle/>
          <a:p>
            <a:pPr lvl="0" rtl="0">
              <a:spcBef>
                <a:spcPts val="0"/>
              </a:spcBef>
              <a:buNone/>
            </a:pPr>
            <a:r>
              <a:rPr lang="en"/>
              <a:t>Similarities: </a:t>
            </a:r>
          </a:p>
          <a:p>
            <a:pPr lvl="0">
              <a:spcBef>
                <a:spcPts val="0"/>
              </a:spcBef>
              <a:buNone/>
            </a:pPr>
            <a:r>
              <a:rPr lang="en" sz="1800"/>
              <a:t>Bread Mold &amp; Moss both reproduce sexually &amp; asexually.  </a:t>
            </a:r>
          </a:p>
        </p:txBody>
      </p:sp>
    </p:spTree>
  </p:cSld>
  <p:clrMapOvr>
    <a:masterClrMapping/>
  </p:clrMapOvr>
  <p:transition spd="slow">
    <p:cut/>
  </p:transition>
</p:sld>
</file>

<file path=ppt/theme/theme1.xml><?xml version="1.0" encoding="utf-8"?>
<a:theme xmlns:a="http://schemas.openxmlformats.org/drawingml/2006/main" name="paperback">
  <a:themeElements>
    <a:clrScheme name="Paperback">
      <a:dk1>
        <a:srgbClr val="000000"/>
      </a:dk1>
      <a:lt1>
        <a:srgbClr val="FFFFFF"/>
      </a:lt1>
      <a:dk2>
        <a:srgbClr val="00695C"/>
      </a:dk2>
      <a:lt2>
        <a:srgbClr val="26A69A"/>
      </a:lt2>
      <a:accent1>
        <a:srgbClr val="FFFBF0"/>
      </a:accent1>
      <a:accent2>
        <a:srgbClr val="B7B7B7"/>
      </a:accent2>
      <a:accent3>
        <a:srgbClr val="FB8C00"/>
      </a:accent3>
      <a:accent4>
        <a:srgbClr val="80CBC4"/>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219</Words>
  <Application>Microsoft Office PowerPoint</Application>
  <PresentationFormat>On-screen Show (16:9)</PresentationFormat>
  <Paragraphs>19</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Times New Roman</vt:lpstr>
      <vt:lpstr>Old Standard TT</vt:lpstr>
      <vt:lpstr>Arial</vt:lpstr>
      <vt:lpstr>paperback</vt:lpstr>
      <vt:lpstr>Moss &amp; Bread Mold</vt:lpstr>
      <vt:lpstr>How does Bread Mold and Moss related to each other?</vt:lpstr>
      <vt:lpstr>What is bread mold? Bread mold can be any type of fungi (especially of the genus Rhizopus) that grow on bread and other foods  What is moss? Moss is is a small flowerless plant that typically grow in dense green clumps or mats, often in damp or shady locations  </vt:lpstr>
      <vt:lpstr>Bread Mold Reproduction: Rhizopus, is a common type of fungus. It grows and reproduces the same way that most molds do. In asexual reproduction, the mold makes spores inside a sporangium   Moss reproduces: Like all bryophytes mosses, have two forms of reproduction, Asexual or vegetative reproduction and sexual reproduction.  </vt:lpstr>
      <vt:lpstr>Moss :</vt:lpstr>
      <vt:lpstr>Bread mold: Rhizopus stolonifer exhibits both sexual and asexual reproduction. The asexual phase occurs more frequently. The surrounding condition in which the mold resides, is the factor that causes either type of reproduction by the mold.</vt:lpstr>
      <vt:lpstr>Similarities:  Bread Mold &amp; Moss both reproduce sexually &amp; asexually.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Moss &amp; Bread Mold</dc:title>
  <cp:lastModifiedBy>David Swart</cp:lastModifiedBy>
  <cp:revision>1</cp:revision>
  <dcterms:modified xsi:type="dcterms:W3CDTF">2016-04-06T17:01:03Z</dcterms:modified>
</cp:coreProperties>
</file>